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1"/>
  </p:notesMasterIdLst>
  <p:sldIdLst>
    <p:sldId id="256" r:id="rId2"/>
    <p:sldId id="258" r:id="rId3"/>
    <p:sldId id="259" r:id="rId4"/>
    <p:sldId id="260" r:id="rId5"/>
    <p:sldId id="261" r:id="rId6"/>
    <p:sldId id="263" r:id="rId7"/>
    <p:sldId id="311" r:id="rId8"/>
    <p:sldId id="316" r:id="rId9"/>
    <p:sldId id="313" r:id="rId10"/>
    <p:sldId id="317" r:id="rId11"/>
    <p:sldId id="314" r:id="rId12"/>
    <p:sldId id="335"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1" r:id="rId26"/>
    <p:sldId id="265" r:id="rId27"/>
    <p:sldId id="336" r:id="rId28"/>
    <p:sldId id="337" r:id="rId29"/>
    <p:sldId id="274" r:id="rId30"/>
  </p:sldIdLst>
  <p:sldSz cx="9144000" cy="5143500" type="screen16x9"/>
  <p:notesSz cx="6858000" cy="9144000"/>
  <p:embeddedFontLst>
    <p:embeddedFont>
      <p:font typeface="Fugaz One" panose="020B0604020202020204" charset="0"/>
      <p:regular r:id="rId32"/>
    </p:embeddedFont>
    <p:embeddedFont>
      <p:font typeface="Raleway" pitchFamily="2" charset="0"/>
      <p:regular r:id="rId33"/>
      <p:bold r:id="rId34"/>
      <p:italic r:id="rId35"/>
      <p:boldItalic r:id="rId36"/>
    </p:embeddedFont>
    <p:embeddedFont>
      <p:font typeface="Raleway Medium"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A9AD642-D03D-4197-96EE-24E35DC8DAA7}">
          <p14:sldIdLst>
            <p14:sldId id="256"/>
            <p14:sldId id="258"/>
            <p14:sldId id="259"/>
            <p14:sldId id="260"/>
            <p14:sldId id="261"/>
            <p14:sldId id="263"/>
            <p14:sldId id="311"/>
            <p14:sldId id="316"/>
            <p14:sldId id="313"/>
            <p14:sldId id="317"/>
            <p14:sldId id="314"/>
            <p14:sldId id="335"/>
            <p14:sldId id="318"/>
            <p14:sldId id="319"/>
            <p14:sldId id="320"/>
            <p14:sldId id="321"/>
            <p14:sldId id="322"/>
            <p14:sldId id="323"/>
            <p14:sldId id="324"/>
            <p14:sldId id="325"/>
            <p14:sldId id="326"/>
            <p14:sldId id="327"/>
            <p14:sldId id="328"/>
            <p14:sldId id="329"/>
            <p14:sldId id="331"/>
            <p14:sldId id="265"/>
            <p14:sldId id="336"/>
            <p14:sldId id="337"/>
            <p14:sldId id="27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729D73-76B2-87E3-5FBB-2287EEB38B84}" name="subhomoy ganguly" initials="sg" userId="S::subhomoy.ganguly@thinkandlearn.onmicrosoft.com::6e9c5c86-28dd-4f74-89d7-5c9d7d1af5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AF3"/>
    <a:srgbClr val="4B4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7A939F-830D-4BB3-A9BE-C5E4B2845441}">
  <a:tblStyle styleId="{797A939F-830D-4BB3-A9BE-C5E4B28454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2593" autoAdjust="0"/>
  </p:normalViewPr>
  <p:slideViewPr>
    <p:cSldViewPr snapToGrid="0">
      <p:cViewPr varScale="1">
        <p:scale>
          <a:sx n="74" d="100"/>
          <a:sy n="74" d="100"/>
        </p:scale>
        <p:origin x="1528" y="5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presProps" Target="presProps.xml"/></Relationships>
</file>

<file path=ppt/comments/modernComment_105_0.xml><?xml version="1.0" encoding="utf-8"?>
<p188:cmLst xmlns:a="http://schemas.openxmlformats.org/drawingml/2006/main" xmlns:r="http://schemas.openxmlformats.org/officeDocument/2006/relationships" xmlns:p188="http://schemas.microsoft.com/office/powerpoint/2018/8/main">
  <p188:cm id="{881254F4-011E-489F-AE69-DF6D61497214}" authorId="{2C729D73-76B2-87E3-5FBB-2287EEB38B84}" created="2024-03-22T13:05:12.252">
    <pc:sldMkLst xmlns:pc="http://schemas.microsoft.com/office/powerpoint/2013/main/command">
      <pc:docMk/>
      <pc:sldMk cId="0" sldId="261"/>
    </pc:sldMkLst>
    <p188:txBody>
      <a:bodyPr/>
      <a:lstStyle/>
      <a:p>
        <a:r>
          <a:rPr lang="en-IN"/>
          <a:t>https://gitnux.org/energy-drinks-statistics/#:~:text=The%20global%20energy%20drink%20market,about%20%2486.2%20billion%20by%202026.</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579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IN" dirty="0"/>
              <a:t>Tree map - </a:t>
            </a:r>
            <a:r>
              <a:rPr lang="en-US" b="0" i="0" dirty="0">
                <a:solidFill>
                  <a:srgbClr val="ECECEC"/>
                </a:solidFill>
                <a:effectLst/>
                <a:latin typeface="Söhne"/>
              </a:rPr>
              <a:t>In our survey, caffeine emerges as the preferred ingredient among respondents, with 39% indicating its importance in energy drinks. Following closely behind are vitamins and sugar, showing significant preference among consumers. Interestingly, guarana ranks lowest at 15%, suggesting lesser popularity compared to other ingredients. These insights underscore the importance of catering to consumer preferences when formulating energy drink recipes.</a:t>
            </a:r>
          </a:p>
          <a:p>
            <a:pPr marL="228600" lvl="0" indent="-228600" algn="l" rtl="0">
              <a:spcBef>
                <a:spcPts val="0"/>
              </a:spcBef>
              <a:spcAft>
                <a:spcPts val="0"/>
              </a:spcAft>
              <a:buAutoNum type="arabicPeriod"/>
            </a:pPr>
            <a:r>
              <a:rPr lang="en-US" b="0" i="0" dirty="0">
                <a:solidFill>
                  <a:srgbClr val="ECECEC"/>
                </a:solidFill>
                <a:effectLst/>
                <a:latin typeface="Söhne"/>
              </a:rPr>
              <a:t>Bar= respondents overwhelmingly preferred compact and portable cans as their preferred packaging option for energy drinks. Following closely behind were innovative bottle designs, indicating a desire for convenience and practicality. Interestingly, a subset of respondents also expressed a preference for premium packaging options, suggesting a market segment willing to invest in higher-quality presentations. These insights highlight the importance of offering diverse packaging options to cater to varying consumer preferences and enhance overall product appeal.</a:t>
            </a:r>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r>
              <a:rPr lang="en-US" b="0" i="0" dirty="0">
                <a:solidFill>
                  <a:srgbClr val="ECECEC"/>
                </a:solidFill>
                <a:effectLst/>
                <a:latin typeface="Söhne"/>
              </a:rPr>
              <a:t>"</a:t>
            </a:r>
            <a:r>
              <a:rPr lang="en-US" b="0" i="0" dirty="0" err="1">
                <a:solidFill>
                  <a:srgbClr val="ECECEC"/>
                </a:solidFill>
                <a:effectLst/>
                <a:latin typeface="Söhne"/>
              </a:rPr>
              <a:t>EnergiVit</a:t>
            </a:r>
            <a:r>
              <a:rPr lang="en-US" b="0" i="0" dirty="0">
                <a:solidFill>
                  <a:srgbClr val="ECECEC"/>
                </a:solidFill>
                <a:effectLst/>
                <a:latin typeface="Söhne"/>
              </a:rPr>
              <a:t>" seems to be a fictional product name, likely combining the words "energy" and "vitamin." It suggests a product that provides both energy and essential vitamins.</a:t>
            </a:r>
            <a:endParaRPr lang="en-IN" dirty="0"/>
          </a:p>
          <a:p>
            <a:pPr marL="228600" lvl="0" indent="-228600" algn="l" rtl="0">
              <a:spcBef>
                <a:spcPts val="0"/>
              </a:spcBef>
              <a:spcAft>
                <a:spcPts val="0"/>
              </a:spcAft>
              <a:buAutoNum type="arabicPeriod"/>
            </a:pPr>
            <a:r>
              <a:rPr lang="en-US" b="0" i="0" dirty="0">
                <a:solidFill>
                  <a:srgbClr val="ECECEC"/>
                </a:solidFill>
                <a:effectLst/>
                <a:latin typeface="Söhne"/>
              </a:rPr>
              <a:t>Harness the energy-boosting benefits of caffeine to enhance alertness and improve cognitive function. Additionally, incorporate vitamins such as B-complex vitamins to support energy metabolism and mental clarity. Vitamin C can bolster immunity, while vitamin D aids in bone health and overall well-being. By combining caffeine with essential vitamins, our product offers a holistic approach to energy and wellness.</a:t>
            </a:r>
            <a:endParaRPr lang="en-IN" dirty="0"/>
          </a:p>
          <a:p>
            <a:pPr marL="228600" lvl="0" indent="-228600" algn="l" rtl="0">
              <a:spcBef>
                <a:spcPts val="0"/>
              </a:spcBef>
              <a:spcAft>
                <a:spcPts val="0"/>
              </a:spcAft>
              <a:buAutoNum type="arabicPeriod"/>
            </a:pPr>
            <a:endParaRPr lang="en-IN" dirty="0"/>
          </a:p>
          <a:p>
            <a:pPr algn="l">
              <a:buFont typeface="+mj-lt"/>
              <a:buAutoNum type="arabicPeriod"/>
            </a:pPr>
            <a:r>
              <a:rPr lang="en-US" b="0" i="0" dirty="0">
                <a:solidFill>
                  <a:srgbClr val="ECECEC"/>
                </a:solidFill>
                <a:effectLst/>
                <a:latin typeface="Söhne"/>
              </a:rPr>
              <a:t>Introduce sleek and modern packaging designs with vibrant colors to grab consumer attention on shelves.</a:t>
            </a:r>
          </a:p>
          <a:p>
            <a:pPr algn="l">
              <a:buFont typeface="+mj-lt"/>
              <a:buAutoNum type="arabicPeriod"/>
            </a:pPr>
            <a:r>
              <a:rPr lang="en-US" b="0" i="0" dirty="0">
                <a:solidFill>
                  <a:srgbClr val="ECECEC"/>
                </a:solidFill>
                <a:effectLst/>
                <a:latin typeface="Söhne"/>
              </a:rPr>
              <a:t>Implement eco-friendly packaging materials to align with sustainability trends and appeal to environmentally conscious consumers.</a:t>
            </a:r>
          </a:p>
          <a:p>
            <a:pPr algn="l">
              <a:buFont typeface="+mj-lt"/>
              <a:buAutoNum type="arabicPeriod"/>
            </a:pPr>
            <a:r>
              <a:rPr lang="en-US" b="0" i="0" dirty="0">
                <a:solidFill>
                  <a:srgbClr val="ECECEC"/>
                </a:solidFill>
                <a:effectLst/>
                <a:latin typeface="Söhne"/>
              </a:rPr>
              <a:t>Incorporate innovative packaging features such as resealable lids or easy-grip bottles for added convenience and functionality.</a:t>
            </a:r>
          </a:p>
          <a:p>
            <a:pPr algn="l">
              <a:buFont typeface="+mj-lt"/>
              <a:buAutoNum type="arabicPeriod"/>
            </a:pPr>
            <a:r>
              <a:rPr lang="en-US" b="0" i="0" dirty="0">
                <a:solidFill>
                  <a:srgbClr val="ECECEC"/>
                </a:solidFill>
                <a:effectLst/>
                <a:latin typeface="Söhne"/>
              </a:rPr>
              <a:t>Utilize transparent packaging to showcase the product's quality and visually communicate key selling points.</a:t>
            </a:r>
          </a:p>
          <a:p>
            <a:pPr algn="l">
              <a:buFont typeface="+mj-lt"/>
              <a:buAutoNum type="arabicPeriod"/>
            </a:pPr>
            <a:r>
              <a:rPr lang="en-US" b="0" i="0" dirty="0">
                <a:solidFill>
                  <a:srgbClr val="ECECEC"/>
                </a:solidFill>
                <a:effectLst/>
                <a:latin typeface="Söhne"/>
              </a:rPr>
              <a:t>Explore packaging customization options, allowing consumers to personalize their experience and foster brand loyalty.</a:t>
            </a: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4118946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CECEC"/>
                </a:solidFill>
                <a:effectLst/>
                <a:latin typeface="Söhne"/>
              </a:rPr>
              <a:t>Soft drink sales are most prominent in the 50-99 rupees price range, appealing to a broad demographic. Among consumers, the age group of 18-35 demonstrates the highest purchasing activity. This pricing strategy aligns with the preferences of this demographic, ensuring affordability and accessibility. Understanding this trend allows for targeted marketing efforts to capitalize on the preferences of the most active consumer segment. Adjusting promotional strategies to emphasize value and affordability within this price range can further drive sales and brand loyalty.</a:t>
            </a: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r>
              <a:rPr lang="en-US" b="0" i="0" dirty="0">
                <a:solidFill>
                  <a:srgbClr val="ECECEC"/>
                </a:solidFill>
                <a:effectLst/>
                <a:latin typeface="Söhne"/>
              </a:rPr>
              <a:t>To increase premium price sales, consider enhancing product presentation and introducing limited edition packaging. Emphasize unique flavor profiles or specialty ingredients to justify the higher price point. Collaborate with renowned chefs or mixologists to create exclusive recipes or signature cocktails using the product. Offer personalized experiences such as VIP tastings or behind-the-scenes tours to create a sense of exclusivity. Implement targeted marketing campaigns that highlight the luxury and sophistication associated with the premium product range.</a:t>
            </a:r>
            <a:endParaRPr dirty="0"/>
          </a:p>
        </p:txBody>
      </p:sp>
    </p:spTree>
    <p:extLst>
      <p:ext uri="{BB962C8B-B14F-4D97-AF65-F5344CB8AC3E}">
        <p14:creationId xmlns:p14="http://schemas.microsoft.com/office/powerpoint/2010/main" val="411239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6286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IN" dirty="0"/>
              <a:t>Funnel- </a:t>
            </a:r>
            <a:r>
              <a:rPr lang="en-US" b="0" i="0" dirty="0">
                <a:solidFill>
                  <a:srgbClr val="ECECEC"/>
                </a:solidFill>
                <a:effectLst/>
                <a:latin typeface="Söhne"/>
              </a:rPr>
              <a:t>With Coca-Cola holding a 25% market share and Pepsi and Gangster </a:t>
            </a:r>
            <a:r>
              <a:rPr lang="en-US" b="0" i="0" dirty="0" err="1">
                <a:solidFill>
                  <a:srgbClr val="ECECEC"/>
                </a:solidFill>
                <a:effectLst/>
                <a:latin typeface="Söhne"/>
              </a:rPr>
              <a:t>Codeis</a:t>
            </a:r>
            <a:r>
              <a:rPr lang="en-US" b="0" i="0" dirty="0">
                <a:solidFill>
                  <a:srgbClr val="ECECEC"/>
                </a:solidFill>
                <a:effectLst/>
                <a:latin typeface="Söhne"/>
              </a:rPr>
              <a:t> following closely behind at 9.8%, we recognize the need to ascend in the rankings. Our strategy entails innovative marketing initiatives and product enhancements to capture a larger share of the market. By focusing on consumer engagement and brand differentiation, we aim to carve out a more prominent position within the competitive landscape</a:t>
            </a:r>
          </a:p>
          <a:p>
            <a:pPr marL="228600" lvl="0" indent="-228600" algn="l" rtl="0">
              <a:spcBef>
                <a:spcPts val="0"/>
              </a:spcBef>
              <a:spcAft>
                <a:spcPts val="0"/>
              </a:spcAft>
              <a:buAutoNum type="arabicPeriod"/>
            </a:pPr>
            <a:r>
              <a:rPr lang="en-US" b="0" i="0" dirty="0">
                <a:solidFill>
                  <a:srgbClr val="ECECEC"/>
                </a:solidFill>
                <a:effectLst/>
                <a:latin typeface="Söhne"/>
              </a:rPr>
              <a:t>Why they preferred others then ours- ------Consumers favor competitors due to their strong brand reputation, widespread availability, perceived effectiveness, and preferred taste. To elevate Codex's position, we must bolster our brand image through targeted marketing efforts, expand distribution channels to enhance accessibility, ensure consistent product availability, and prioritize product development to enhance taste and effectiveness. By focusing on these key areas, Codex can strengthen its competitive edge and appeal to a broader consumer base.“</a:t>
            </a: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effectLst/>
                <a:latin typeface="Söhne"/>
              </a:rPr>
              <a:t>To improve availability and brand reputation, consider expanding distribution channels to reach more retailers and online platforms. Enhance brand perception through transparent communication, customer testimonials, and positive reviews. Additionally, prioritize consistency in product quality and customer service to build trust and loyalty among consumers.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solidFill>
                  <a:srgbClr val="ECECEC"/>
                </a:solidFill>
                <a:effectLst/>
                <a:latin typeface="Söhne"/>
              </a:rPr>
              <a:t>One idea for taste improvement could be to conduct taste tests with focus groups to gather feedback on current flavors and identify areas for enhancement. Additionally, experimenting with natural flavor extracts and incorporating trending flavor profiles could help create exciting new options that appeal to a wider audience.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b="0" i="0" dirty="0">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2598120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515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Tree- Our analysis indicates that online advertising is the most effective marketing channel for reaching customers, with a total of 4,020 respondents citing it as their preferred medium. TV commercials follow with 2,688 mentions, highlighting their continued relevance in consumer engagement. Outdoor billboards also play a significant role, although to a lesser extent, demonstrating the value of visual impact in public spaces. Print media, while less influential than digital and broadcast options, still contributes to a diversified marketing strategy. Given these insights, Codex should prioritize digital marketing efforts while maintaining a presence across traditional platforms to maximize reach and brand visibility.</a:t>
            </a:r>
          </a:p>
          <a:p>
            <a:pPr marL="228600" lvl="0" indent="-228600" algn="l" rtl="0">
              <a:spcBef>
                <a:spcPts val="0"/>
              </a:spcBef>
              <a:spcAft>
                <a:spcPts val="0"/>
              </a:spcAft>
              <a:buAutoNum type="arabicPeriod"/>
            </a:pPr>
            <a:r>
              <a:rPr lang="en-US" dirty="0"/>
              <a:t>Barrier-  The primary barrier to trying Codex drinks, as indicated by 24% of respondents, is the lack of local availability, suggesting a need to expand our distribution network. Health concerns follow closely at 22%, highlighting an opportunity for Codex to emphasize the health benefits and nutritional aspects of our products. A significant number of people also mentioned a general disinterest in energy drinks and a lack of brand awareness. Addressing these challenges requires targeted marketing campaigns to boost brand recognition, along with efforts to make Codex more accessible. By focusing on these areas, we can overcome the barriers and encourage more consumers to try Codex.</a:t>
            </a:r>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r>
              <a:rPr lang="en-US" dirty="0"/>
              <a:t>Invest in social media advertising on platforms like Facebook, Instagram, and Twitter, targeting specific demographics based on interests and behaviors.</a:t>
            </a:r>
          </a:p>
          <a:p>
            <a:pPr marL="0" lvl="0" indent="0" algn="l" rtl="0">
              <a:spcBef>
                <a:spcPts val="0"/>
              </a:spcBef>
              <a:spcAft>
                <a:spcPts val="0"/>
              </a:spcAft>
              <a:buNone/>
            </a:pPr>
            <a:r>
              <a:rPr lang="en-US" dirty="0"/>
              <a:t>Utilize search engine marketing (SEM) to increase visibility on Google and other search engines, ensuring our brand appears prominently in relevant search results.</a:t>
            </a:r>
          </a:p>
          <a:p>
            <a:pPr marL="0" lvl="0" indent="0" algn="l" rtl="0">
              <a:spcBef>
                <a:spcPts val="0"/>
              </a:spcBef>
              <a:spcAft>
                <a:spcPts val="0"/>
              </a:spcAft>
              <a:buNone/>
            </a:pPr>
            <a:r>
              <a:rPr lang="en-US" dirty="0"/>
              <a:t>Collaborate with popular influencers or content creators in our industry to leverage their reach and credibility in promoting our brand and products.</a:t>
            </a:r>
          </a:p>
          <a:p>
            <a:pPr marL="228600" lvl="0" indent="-228600" algn="l" rtl="0">
              <a:spcBef>
                <a:spcPts val="0"/>
              </a:spcBef>
              <a:spcAft>
                <a:spcPts val="0"/>
              </a:spcAft>
              <a:buAutoNum type="arabicPeriod"/>
            </a:pPr>
            <a:r>
              <a:rPr lang="en-US" dirty="0"/>
              <a:t>Develop engaging video content for platforms like </a:t>
            </a:r>
            <a:r>
              <a:rPr lang="en-US" dirty="0" err="1"/>
              <a:t>YouTutilizing</a:t>
            </a:r>
            <a:r>
              <a:rPr lang="en-US" dirty="0"/>
              <a:t> storytelling and creativity to capture audience interest and drive brand awareness.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br>
              <a:rPr lang="en-US" dirty="0"/>
            </a:br>
            <a:r>
              <a:rPr lang="en-US" b="0" i="0" dirty="0">
                <a:solidFill>
                  <a:srgbClr val="ECECEC"/>
                </a:solidFill>
                <a:effectLst/>
                <a:latin typeface="Söhne"/>
              </a:rPr>
              <a:t>Address health concerns by transparently communicating product ingredients and benefits; for disinterested individuals, offer engaging educational content showcasing product value and relevance to their lifestyle.</a:t>
            </a:r>
            <a:endParaRPr lang="en-US" dirty="0"/>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203370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IN" dirty="0" err="1"/>
              <a:t>MAtrix</a:t>
            </a:r>
            <a:r>
              <a:rPr lang="en-IN" dirty="0"/>
              <a:t>- </a:t>
            </a:r>
            <a:r>
              <a:rPr lang="en-US" b="0" i="0" dirty="0">
                <a:solidFill>
                  <a:srgbClr val="ECECEC"/>
                </a:solidFill>
                <a:effectLst/>
                <a:latin typeface="Söhne"/>
              </a:rPr>
              <a:t>Brand awareness plays a crucial role in consumer perception, with respondents divided on their views of Codex drinks. While 40% perceive Codex as effective, indicating positive brand recognition, 30% associate it with health concerns, suggesting the need for clear communication about the product's benefits. However, an equal 30% express concerns about Codex being dangerous, highlighting the importance of addressing safety perceptions. This nuanced perspective underscores the complexity of managing brand reputation in a competitive market. Codex must prioritize transparency and education to dispel misconceptions and build trust among consumers. Through targeted messaging and product innovation focused on safety and efficacy, we can shift perceptions and establish Codex as a trusted choice for consumers seeking both effectiveness and health-conscious options.</a:t>
            </a:r>
          </a:p>
          <a:p>
            <a:pPr marL="228600" lvl="0" indent="-228600" algn="l" rtl="0">
              <a:spcBef>
                <a:spcPts val="0"/>
              </a:spcBef>
              <a:spcAft>
                <a:spcPts val="0"/>
              </a:spcAft>
              <a:buAutoNum type="arabicPeriod"/>
            </a:pPr>
            <a:r>
              <a:rPr lang="en-US" b="0" i="0" dirty="0">
                <a:solidFill>
                  <a:srgbClr val="ECECEC"/>
                </a:solidFill>
                <a:effectLst/>
                <a:latin typeface="Söhne"/>
              </a:rPr>
              <a:t>2. 45% of respondents are familiar with Codex, indicating moderate brand awareness. Among them, 27% have expressed a positive response, reflecting a favorable perception of the brand. This suggests a foundation for growth, with potential to further strengthen brand loyalty through targeted marketing and product enhancements. By capitalizing on this existing awareness and positive sentiment, Codex can strategically position itself for increased market penetration and consumer engagement.</a:t>
            </a: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solidFill>
                  <a:srgbClr val="ECECEC"/>
                </a:solidFill>
                <a:effectLst/>
                <a:latin typeface="Söhne"/>
              </a:rPr>
              <a:t>Collaborate with healthcare professionals to endorse the product's safety and efficacy through educational campaigns. Conduct consumer education seminars or workshops to dispel myths and misinformation surrounding energy drinks.</a:t>
            </a: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3193079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973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CECEC"/>
                </a:solidFill>
                <a:effectLst/>
                <a:latin typeface="Söhne"/>
              </a:rPr>
              <a:t> 45% of respondents are familiar with Codex, indicating moderate brand awareness. Among them, 27% have expressed a positive response, reflecting a favorable perception of the brand. This suggests a foundation for growth, with potential to further strengthen brand loyalty through targeted marketing and product enhancements. By capitalizing on this existing awareness and positive sentiment, Codex can strategically position itself for increased market penetration and consumer engagement</a:t>
            </a:r>
          </a:p>
          <a:p>
            <a:pPr marL="228600" lvl="0" indent="-228600" algn="l" rtl="0">
              <a:spcBef>
                <a:spcPts val="0"/>
              </a:spcBef>
              <a:spcAft>
                <a:spcPts val="0"/>
              </a:spcAft>
              <a:buAutoNum type="arabicPeriod"/>
            </a:pPr>
            <a:r>
              <a:rPr lang="en-US" b="0" i="0" dirty="0">
                <a:solidFill>
                  <a:srgbClr val="ECECEC"/>
                </a:solidFill>
                <a:effectLst/>
                <a:latin typeface="Söhne"/>
              </a:rPr>
              <a:t>2. In Bangalore, out of 292 Codex users surveyed, only 64 respondents had a positive response towards the brand, representing approximately 22% positivity. Similarly, in Mumbai, 42 out of 156 users, or around 27%, showed positivity. However, in Lucknow, the percentage of positive responses drops significantly, with only 20% of users expressing favorable sentiments towards Codex. These insights underscore the need for targeted efforts to enhance brand perception and satisfaction, particularly in regions with lower positivity rates.</a:t>
            </a:r>
          </a:p>
          <a:p>
            <a:pPr marL="228600" lvl="0" indent="-228600" algn="l" rtl="0">
              <a:spcBef>
                <a:spcPts val="0"/>
              </a:spcBef>
              <a:spcAft>
                <a:spcPts val="0"/>
              </a:spcAft>
              <a:buAutoNum type="arabicPeriod"/>
            </a:pPr>
            <a:r>
              <a:rPr lang="en-US" b="0" i="0" dirty="0">
                <a:solidFill>
                  <a:srgbClr val="ECECEC"/>
                </a:solidFill>
                <a:effectLst/>
                <a:latin typeface="Söhne"/>
              </a:rPr>
              <a:t>Answers- To address the lower positivity rates in certain regions, Codex could consider implementing targeted marketing campaigns aimed at improving brand perception and engagement. This could involve conducting localized advertising campaigns highlighting Codex's unique features, benefits, and customer testimonials. Additionally, offering promotional incentives or discounts in these regions could incentivize trial and encourage more positive experiences with the brand. Investing in community engagement initiatives, such as sponsorships or partnerships with local events or organizations, could also help improve brand visibility and foster positive associations with Codex.“</a:t>
            </a:r>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r>
              <a:rPr lang="en-US" b="0" i="0" dirty="0">
                <a:solidFill>
                  <a:srgbClr val="ECECEC"/>
                </a:solidFill>
                <a:effectLst/>
                <a:latin typeface="Söhne"/>
              </a:rPr>
              <a:t>Establish partnerships with popular local establishments or influencers in each city to increase Codex's visibility and endorsement within the community.</a:t>
            </a:r>
            <a:endParaRPr dirty="0"/>
          </a:p>
        </p:txBody>
      </p:sp>
    </p:spTree>
    <p:extLst>
      <p:ext uri="{BB962C8B-B14F-4D97-AF65-F5344CB8AC3E}">
        <p14:creationId xmlns:p14="http://schemas.microsoft.com/office/powerpoint/2010/main" val="53447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cb0b6fc725_0_4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cb0b6fc725_0_4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874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IN" dirty="0"/>
              <a:t>.</a:t>
            </a:r>
            <a:r>
              <a:rPr lang="en-US" b="0" i="0" dirty="0">
                <a:solidFill>
                  <a:srgbClr val="ECECEC"/>
                </a:solidFill>
                <a:effectLst/>
                <a:latin typeface="Söhne"/>
              </a:rPr>
              <a:t> Respondents prefer purchasing energy drinks from online retailers, supermarkets, and gyms. Given the consistent pattern across different types of drinks, focusing on supermarket and gym channels presents an opportunity to capitalize on consumer preferences and enhance market presence.“</a:t>
            </a:r>
          </a:p>
          <a:p>
            <a:pPr marL="228600" lvl="0" indent="-228600" algn="l" rtl="0">
              <a:spcBef>
                <a:spcPts val="0"/>
              </a:spcBef>
              <a:spcAft>
                <a:spcPts val="0"/>
              </a:spcAft>
              <a:buAutoNum type="arabicPeriod"/>
            </a:pPr>
            <a:r>
              <a:rPr lang="en-US" b="0" i="0" dirty="0">
                <a:solidFill>
                  <a:srgbClr val="ECECEC"/>
                </a:solidFill>
                <a:effectLst/>
                <a:latin typeface="Söhne"/>
              </a:rPr>
              <a:t>Among respondents, typical consumption situations for energy drinks include sports and physical activities, as well as working late hours. Additionally, some consumers prefer consuming energy drinks during outings or social gatherings. However, the majority, accounting for 45%, use energy drinks specifically for sports-related activities. Understanding these consumption patterns can inform targeted marketing strategies tailored to each scenario, maximizing product relevance and appeal to consumers in various contexts.</a:t>
            </a:r>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endParaRPr lang="en-IN" dirty="0"/>
          </a:p>
          <a:p>
            <a:pPr marL="228600" lvl="0" indent="-228600" algn="l" rtl="0">
              <a:spcBef>
                <a:spcPts val="0"/>
              </a:spcBef>
              <a:spcAft>
                <a:spcPts val="0"/>
              </a:spcAft>
              <a:buAutoNum type="arabicPeriod"/>
            </a:pPr>
            <a:r>
              <a:rPr lang="en-US" b="0" i="0" dirty="0">
                <a:solidFill>
                  <a:srgbClr val="ECECEC"/>
                </a:solidFill>
                <a:effectLst/>
                <a:latin typeface="Söhne"/>
              </a:rPr>
              <a:t>Adopting competitive pricing strategies and launching innovative marketing campaigns to capture consumer attention, like Pepsi's "Pepsi Challenge" campaign which led to a surge in market share and brand loyalty.</a:t>
            </a:r>
            <a:endParaRPr dirty="0"/>
          </a:p>
        </p:txBody>
      </p:sp>
    </p:spTree>
    <p:extLst>
      <p:ext uri="{BB962C8B-B14F-4D97-AF65-F5344CB8AC3E}">
        <p14:creationId xmlns:p14="http://schemas.microsoft.com/office/powerpoint/2010/main" val="412018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639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CECEC"/>
                </a:solidFill>
                <a:effectLst/>
                <a:latin typeface="Söhne"/>
              </a:rPr>
              <a:t>The most common suggestion to reduce sugar content, followed by requests for more natural ingredients and a wider range of flavors, reflects consumers' growing preference for healthier and diverse beverage options. By addressing these concerns, we can enhance consumer satisfaction and cater to evolving tastes and dietary preferences. Prioritizing product innovation with natural ingredients and expanding flavor varieties can position our brand as a leader in providing healthier and more satisfying beverage choices. This consumer feedback underscores the importance of continuous improvement and adaptation to meet market demands and consumer expectations.“</a:t>
            </a:r>
          </a:p>
          <a:p>
            <a:pPr marL="228600" lvl="0" indent="-228600" algn="l" rtl="0">
              <a:spcBef>
                <a:spcPts val="0"/>
              </a:spcBef>
              <a:spcAft>
                <a:spcPts val="0"/>
              </a:spcAft>
              <a:buAutoNum type="arabicPeriod"/>
            </a:pPr>
            <a:r>
              <a:rPr lang="en-US" b="0" i="0" dirty="0">
                <a:solidFill>
                  <a:srgbClr val="ECECEC"/>
                </a:solidFill>
                <a:effectLst/>
                <a:latin typeface="Söhne"/>
              </a:rPr>
              <a:t>To improve the average Codex experience rating of 3.27 out of 5, focus on enhancing taste, branding, and availability through flavor innovation, strategic branding initiatives, and expanding distribution channels.</a:t>
            </a:r>
          </a:p>
          <a:p>
            <a:pPr marL="228600" lvl="0" indent="-228600" algn="l" rtl="0">
              <a:spcBef>
                <a:spcPts val="0"/>
              </a:spcBef>
              <a:spcAft>
                <a:spcPts val="0"/>
              </a:spcAft>
              <a:buAutoNum type="arabicPeriod"/>
            </a:pPr>
            <a:endParaRPr lang="en-US" b="0" i="0" dirty="0">
              <a:solidFill>
                <a:srgbClr val="ECECEC"/>
              </a:solidFill>
              <a:effectLst/>
              <a:latin typeface="Söhne"/>
            </a:endParaRPr>
          </a:p>
          <a:p>
            <a:pPr algn="l"/>
            <a:r>
              <a:rPr lang="en-US" b="0" i="0" dirty="0">
                <a:effectLst/>
                <a:latin typeface="Söhne"/>
              </a:rPr>
              <a:t>Enhance product quality alongside sugar reduction and organic ingredient inclusion to ensure consumer satisfaction and maintain brand integrity.</a:t>
            </a:r>
          </a:p>
          <a:p>
            <a:br>
              <a:rPr lang="en-US" b="0" i="0" dirty="0">
                <a:effectLst/>
                <a:latin typeface="Söhne"/>
              </a:rPr>
            </a:br>
            <a:r>
              <a:rPr lang="en-US" dirty="0">
                <a:effectLst/>
              </a:rPr>
              <a:t>Introducing a low-sugar, organic soda range with premium ingredients led to a 15% increase in customer satisfaction and brand loyalty for XYZ Beverage Company.</a:t>
            </a:r>
          </a:p>
          <a:p>
            <a:br>
              <a:rPr lang="en-US" b="0" i="0" dirty="0">
                <a:solidFill>
                  <a:srgbClr val="FFFFFF"/>
                </a:solidFill>
                <a:effectLst/>
                <a:latin typeface="Söhne"/>
              </a:rPr>
            </a:br>
            <a:endParaRPr dirty="0"/>
          </a:p>
        </p:txBody>
      </p:sp>
    </p:spTree>
    <p:extLst>
      <p:ext uri="{BB962C8B-B14F-4D97-AF65-F5344CB8AC3E}">
        <p14:creationId xmlns:p14="http://schemas.microsoft.com/office/powerpoint/2010/main" val="311229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57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CECEC"/>
                </a:solidFill>
                <a:effectLst/>
                <a:latin typeface="Söhne"/>
              </a:rPr>
              <a:t>The insights gleaned from our analysis of the Indian energy drink market reveal promising opportunities amidst distinct challenges. While our brand resonates well with male consumers and the youth demographic, there exist notable gaps in brand perception, product availability, and market penetration. Despite achieving a moderate overall brand rating, there is a clear imperative to address these shortcomings and fortify our position in the competitive landscape.</a:t>
            </a:r>
            <a:endParaRPr dirty="0"/>
          </a:p>
        </p:txBody>
      </p:sp>
    </p:spTree>
    <p:extLst>
      <p:ext uri="{BB962C8B-B14F-4D97-AF65-F5344CB8AC3E}">
        <p14:creationId xmlns:p14="http://schemas.microsoft.com/office/powerpoint/2010/main" val="2222482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eb1fb6a21f_0_1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eb1fb6a21f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eb1fb6a21f_0_1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eb1fb6a21f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latin typeface="Söhne"/>
              </a:rPr>
              <a:t>Hiring Mary </a:t>
            </a:r>
            <a:r>
              <a:rPr lang="en-US" b="0" i="0" dirty="0" err="1">
                <a:solidFill>
                  <a:srgbClr val="ECECEC"/>
                </a:solidFill>
                <a:effectLst/>
                <a:latin typeface="Söhne"/>
              </a:rPr>
              <a:t>Kom</a:t>
            </a:r>
            <a:r>
              <a:rPr lang="en-US" b="0" i="0" dirty="0">
                <a:solidFill>
                  <a:srgbClr val="ECECEC"/>
                </a:solidFill>
                <a:effectLst/>
                <a:latin typeface="Söhne"/>
              </a:rPr>
              <a:t> as our brand ambassador would align our brand with her values of determination, excellence, and resilience, enhancing our brand's credibility and appeal, especially among sports enthusiasts and those who admire her achievements. </a:t>
            </a:r>
            <a:endParaRPr dirty="0"/>
          </a:p>
        </p:txBody>
      </p:sp>
    </p:spTree>
    <p:extLst>
      <p:ext uri="{BB962C8B-B14F-4D97-AF65-F5344CB8AC3E}">
        <p14:creationId xmlns:p14="http://schemas.microsoft.com/office/powerpoint/2010/main" val="1553518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eb1fb6a21f_0_1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eb1fb6a21f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latin typeface="Söhne"/>
              </a:rPr>
              <a:t>Hiring Mary </a:t>
            </a:r>
            <a:r>
              <a:rPr lang="en-US" b="0" i="0" dirty="0" err="1">
                <a:solidFill>
                  <a:srgbClr val="ECECEC"/>
                </a:solidFill>
                <a:effectLst/>
                <a:latin typeface="Söhne"/>
              </a:rPr>
              <a:t>Kom</a:t>
            </a:r>
            <a:r>
              <a:rPr lang="en-US" b="0" i="0" dirty="0">
                <a:solidFill>
                  <a:srgbClr val="ECECEC"/>
                </a:solidFill>
                <a:effectLst/>
                <a:latin typeface="Söhne"/>
              </a:rPr>
              <a:t> as our brand ambassador would align our brand with her values of determination, excellence, and resilience, enhancing our brand's credibility and appeal, especially among sports enthusiasts and those who admire her achievements. </a:t>
            </a:r>
            <a:endParaRPr dirty="0"/>
          </a:p>
        </p:txBody>
      </p:sp>
    </p:spTree>
    <p:extLst>
      <p:ext uri="{BB962C8B-B14F-4D97-AF65-F5344CB8AC3E}">
        <p14:creationId xmlns:p14="http://schemas.microsoft.com/office/powerpoint/2010/main" val="59368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cb0b6fc725_0_4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cb0b6fc725_0_4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e83d6810db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e83d6810db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en-US" b="0" i="0" dirty="0">
                <a:solidFill>
                  <a:srgbClr val="ECECEC"/>
                </a:solidFill>
                <a:effectLst/>
                <a:latin typeface="Söhne"/>
              </a:rPr>
              <a:t>"Did you know that energy drink consumption has surged by 33% in the past decade alone? Join us as we uncover the untapped potential in this booming market and unveil our strategy to redefine the game with innovative flavors and targeted marketing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b1fb6a21f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b1fb6a21f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CECEC"/>
                </a:solidFill>
                <a:effectLst/>
                <a:latin typeface="Söhne"/>
              </a:rPr>
              <a:t>Did you know that the global energy drink market is projected to reach a staggering $84 billion by 2026? Now, imagine tapping into this booming industry with a unique twist. Today, we'll explore how our innovative approach to energy drinks is poised to revolutionize consumer preferences and carve out a lucrative niche in this dynamic market.“</a:t>
            </a:r>
          </a:p>
          <a:p>
            <a:pPr marL="228600" lvl="0" indent="-228600" algn="l" rtl="0">
              <a:spcBef>
                <a:spcPts val="0"/>
              </a:spcBef>
              <a:spcAft>
                <a:spcPts val="0"/>
              </a:spcAft>
              <a:buAutoNum type="arabicPeriod"/>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eb1fb6a21f_0_1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eb1fb6a21f_0_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energy drink recently debuted in 10 cities across India. The Marketing team's objectives include enhancing brand recognition, expanding market share, and refining product offerings. To achieve these goals, they conducted a survey involving 10,000 participants residing in these cities.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165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EC"/>
                </a:solidFill>
                <a:effectLst/>
                <a:latin typeface="Söhne"/>
              </a:rPr>
              <a:t>Introduction: "Understanding the demographic landscape is crucial for effective market targeting and strategy development. Let's delve into key insights from our demographic analysis.“</a:t>
            </a:r>
          </a:p>
          <a:p>
            <a:pPr marL="0" lvl="0" indent="0" algn="l" rtl="0">
              <a:spcBef>
                <a:spcPts val="0"/>
              </a:spcBef>
              <a:spcAft>
                <a:spcPts val="0"/>
              </a:spcAft>
              <a:buNone/>
            </a:pPr>
            <a:r>
              <a:rPr lang="en-US" b="0" i="0" dirty="0">
                <a:solidFill>
                  <a:srgbClr val="ECECEC"/>
                </a:solidFill>
                <a:effectLst/>
                <a:latin typeface="Söhne"/>
              </a:rPr>
              <a:t>Visual Representation: "Utilizing graphs and charts, we'll visualize demographic preferences to gain actionable insights.</a:t>
            </a:r>
          </a:p>
          <a:p>
            <a:pPr marL="228600" lvl="0" indent="-228600" algn="l" rtl="0">
              <a:spcBef>
                <a:spcPts val="0"/>
              </a:spcBef>
              <a:spcAft>
                <a:spcPts val="0"/>
              </a:spcAft>
              <a:buAutoNum type="arabicPeriod"/>
            </a:pPr>
            <a:r>
              <a:rPr lang="en-US" b="0" i="0" dirty="0">
                <a:solidFill>
                  <a:srgbClr val="ECECEC"/>
                </a:solidFill>
                <a:effectLst/>
                <a:latin typeface="Söhne"/>
              </a:rPr>
              <a:t>PIE- According to our survey findings, the preference for energy drinks skews towards males, constituting 60% of the surveyed population. Females represent 30% of the preference, while 10% identify as non-binary. This pie chart vividly illustrates the distribution of energy drink preference across different gender identities.</a:t>
            </a:r>
          </a:p>
          <a:p>
            <a:pPr marL="228600" lvl="0" indent="-228600" algn="l" rtl="0">
              <a:spcBef>
                <a:spcPts val="0"/>
              </a:spcBef>
              <a:spcAft>
                <a:spcPts val="0"/>
              </a:spcAft>
              <a:buAutoNum type="arabicPeriod"/>
            </a:pPr>
            <a:r>
              <a:rPr lang="en-US" b="0" i="0" dirty="0">
                <a:solidFill>
                  <a:srgbClr val="ECECEC"/>
                </a:solidFill>
                <a:effectLst/>
                <a:latin typeface="Söhne"/>
              </a:rPr>
              <a:t> AGE BAR- "In our survey, we found a clear trend in age preferences for energy drinks. The age group between 19 and 30 emerges as the most dominant, showing significant interest in these beverages. However, as age increases, we observe a decline in interest. Notably, among those aged 65 and above, only a small fraction, specifically 190 out of 10,000 respondents, expressed interest in energy drinks. This insight highlights the importance of targeting younger demographics in our marketing efforts.“</a:t>
            </a:r>
          </a:p>
          <a:p>
            <a:pPr marL="228600" lvl="0" indent="-228600" algn="l" rtl="0">
              <a:spcBef>
                <a:spcPts val="0"/>
              </a:spcBef>
              <a:spcAft>
                <a:spcPts val="0"/>
              </a:spcAft>
              <a:buAutoNum type="arabicPeriod"/>
            </a:pPr>
            <a:r>
              <a:rPr lang="en-US" b="0" i="0" dirty="0">
                <a:solidFill>
                  <a:srgbClr val="ECECEC"/>
                </a:solidFill>
                <a:effectLst/>
                <a:latin typeface="Söhne"/>
              </a:rPr>
              <a:t>Marketing bar - "Online marketing emerges as the most effective channel in reaching the youth demographic, commanding a 40% preference. TV commercials follow closely behind, while print media ranks lowest in engagement. This trend persists consistently across all age groups, with the 15-30 age bracket showing the highest reliance on digital platforms for marketing outreach.</a:t>
            </a: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ANSWERS= </a:t>
            </a:r>
          </a:p>
          <a:p>
            <a:pPr algn="l">
              <a:buFont typeface="+mj-lt"/>
              <a:buAutoNum type="arabicPeriod"/>
            </a:pPr>
            <a:r>
              <a:rPr lang="en-US" b="0" i="0" dirty="0">
                <a:solidFill>
                  <a:srgbClr val="ECECEC"/>
                </a:solidFill>
                <a:effectLst/>
                <a:latin typeface="Söhne"/>
              </a:rPr>
              <a:t>Launch targeted advertising campaigns that emphasize the benefits of our energy drinks for female consumers, such as increased energy and focus.</a:t>
            </a:r>
          </a:p>
          <a:p>
            <a:pPr algn="l">
              <a:buFont typeface="+mj-lt"/>
              <a:buAutoNum type="arabicPeriod"/>
            </a:pPr>
            <a:r>
              <a:rPr lang="en-US" b="0" i="0" dirty="0">
                <a:solidFill>
                  <a:srgbClr val="ECECEC"/>
                </a:solidFill>
                <a:effectLst/>
                <a:latin typeface="Söhne"/>
              </a:rPr>
              <a:t>Collaborate with female influencers or wellness experts to endorse our products and build trust among female consumers.</a:t>
            </a:r>
          </a:p>
          <a:p>
            <a:pPr algn="l">
              <a:buFont typeface="+mj-lt"/>
              <a:buAutoNum type="arabicPeriod"/>
            </a:pPr>
            <a:r>
              <a:rPr lang="en-US" b="0" i="0" dirty="0">
                <a:solidFill>
                  <a:srgbClr val="ECECEC"/>
                </a:solidFill>
                <a:effectLst/>
                <a:latin typeface="Söhne"/>
              </a:rPr>
              <a:t>Introduce product variations or flavors tailored to female tastes and preferences, such as fruit-infused options or low-calorie alternatives.</a:t>
            </a:r>
          </a:p>
          <a:p>
            <a:pPr algn="l">
              <a:buFont typeface="+mj-lt"/>
              <a:buAutoNum type="arabicPeriod"/>
            </a:pPr>
            <a:r>
              <a:rPr lang="en-US" b="0" i="0" dirty="0">
                <a:solidFill>
                  <a:srgbClr val="ECECEC"/>
                </a:solidFill>
                <a:effectLst/>
                <a:latin typeface="Söhne"/>
              </a:rPr>
              <a:t>Host events or workshops focused on health and wellness topics that appeal to female consumers, positioning our brand as a lifestyle choice.</a:t>
            </a:r>
          </a:p>
          <a:p>
            <a:pPr algn="l">
              <a:buFont typeface="+mj-lt"/>
              <a:buAutoNum type="arabicPeriod"/>
            </a:pPr>
            <a:r>
              <a:rPr lang="en-US" b="0" i="0" dirty="0">
                <a:solidFill>
                  <a:srgbClr val="ECECEC"/>
                </a:solidFill>
                <a:effectLst/>
                <a:latin typeface="Söhne"/>
              </a:rPr>
              <a:t>Implement loyalty programs or rewards tailored to female customers to foster brand loyalty and encourage repeat purchases.</a:t>
            </a:r>
          </a:p>
          <a:p>
            <a:pPr algn="l">
              <a:buFont typeface="+mj-lt"/>
              <a:buAutoNum type="arabicPeriod"/>
            </a:pPr>
            <a:endParaRPr lang="en-US" b="0" i="0" dirty="0">
              <a:solidFill>
                <a:srgbClr val="ECECEC"/>
              </a:solidFill>
              <a:effectLst/>
              <a:latin typeface="Söhne"/>
            </a:endParaRP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Introduce youth-centric flavors and packaging designs to resonate with their preferences and lifestyles.</a:t>
            </a:r>
          </a:p>
          <a:p>
            <a:pPr algn="l">
              <a:buFont typeface="+mj-lt"/>
              <a:buAutoNum type="arabicPeriod"/>
            </a:pPr>
            <a:r>
              <a:rPr lang="en-US" b="0" i="0" dirty="0">
                <a:solidFill>
                  <a:srgbClr val="ECECEC"/>
                </a:solidFill>
                <a:effectLst/>
                <a:latin typeface="Söhne"/>
              </a:rPr>
              <a:t>Partner with popular youth-oriented events or festivals to increase brand visibility and engagement.</a:t>
            </a:r>
          </a:p>
          <a:p>
            <a:pPr algn="l">
              <a:buFont typeface="+mj-lt"/>
              <a:buAutoNum type="arabicPeriod"/>
            </a:pPr>
            <a:r>
              <a:rPr lang="en-US" b="0" i="0" dirty="0">
                <a:solidFill>
                  <a:srgbClr val="ECECEC"/>
                </a:solidFill>
                <a:effectLst/>
                <a:latin typeface="Söhne"/>
              </a:rPr>
              <a:t>Leverage social media platforms to connect with youth influencers and create buzz around our products.</a:t>
            </a:r>
          </a:p>
          <a:p>
            <a:pPr algn="l">
              <a:buFont typeface="+mj-lt"/>
              <a:buAutoNum type="arabicPeriod"/>
            </a:pPr>
            <a:r>
              <a:rPr lang="en-US" b="0" i="0" dirty="0">
                <a:solidFill>
                  <a:srgbClr val="ECECEC"/>
                </a:solidFill>
                <a:effectLst/>
                <a:latin typeface="Söhne"/>
              </a:rPr>
              <a:t>Offer exclusive discounts or promotions targeted specifically at the youth demographic to incentivize purchases.</a:t>
            </a:r>
          </a:p>
          <a:p>
            <a:pPr algn="l">
              <a:buFont typeface="+mj-lt"/>
              <a:buAutoNum type="arabicPeriod"/>
            </a:pPr>
            <a:r>
              <a:rPr lang="en-US" b="0" i="0" dirty="0">
                <a:solidFill>
                  <a:srgbClr val="ECECEC"/>
                </a:solidFill>
                <a:effectLst/>
                <a:latin typeface="Söhne"/>
              </a:rPr>
              <a:t>Implement gamification elements in marketing campaigns to appeal to the competitive nature of young consumers and encourage repeat purchases.</a:t>
            </a:r>
          </a:p>
          <a:p>
            <a:pPr marL="228600" lvl="0" indent="-228600" algn="l" rtl="0">
              <a:spcBef>
                <a:spcPts val="0"/>
              </a:spcBef>
              <a:spcAft>
                <a:spcPts val="0"/>
              </a:spcAft>
              <a:buAutoNum type="arabicPeriod"/>
            </a:pPr>
            <a:endParaRPr lang="en-US" b="0" i="0" dirty="0">
              <a:solidFill>
                <a:srgbClr val="ECECEC"/>
              </a:solidFill>
              <a:effectLst/>
              <a:latin typeface="Söhne"/>
            </a:endParaRPr>
          </a:p>
          <a:p>
            <a:pPr marL="228600" lvl="0" indent="-228600" algn="l" rtl="0">
              <a:spcBef>
                <a:spcPts val="0"/>
              </a:spcBef>
              <a:spcAft>
                <a:spcPts val="0"/>
              </a:spcAft>
              <a:buAutoNum type="arabicPeriod"/>
            </a:pPr>
            <a:endParaRPr lang="en-US" b="0" i="0" dirty="0">
              <a:solidFill>
                <a:srgbClr val="ECECEC"/>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08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eb1fb6a21f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eb1fb6a21f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IN" dirty="0"/>
              <a:t>Funnel - </a:t>
            </a:r>
            <a:r>
              <a:rPr lang="en-US" b="0" i="0" dirty="0">
                <a:solidFill>
                  <a:srgbClr val="ECECEC"/>
                </a:solidFill>
                <a:effectLst/>
                <a:latin typeface="Söhne"/>
              </a:rPr>
              <a:t>In the 19-30 age group, Bangalore emerges as the top city with the highest response rate for soft drinks, followed by Hyderabad and Mumbai. Surprisingly, Lucknow ranks lowest in terms of young people consuming soft drinks. This trend may be attributed to factors such as urbanization, lifestyle preferences, and availability of trendy hangout spots or cafes catering to the youth culture, which are more prevalent in cities like Bangalore, Hyderabad, and Mumbai compared to Lucknow</a:t>
            </a:r>
          </a:p>
          <a:p>
            <a:pPr marL="228600" lvl="0" indent="-228600" algn="l" rtl="0">
              <a:spcBef>
                <a:spcPts val="0"/>
              </a:spcBef>
              <a:spcAft>
                <a:spcPts val="0"/>
              </a:spcAft>
              <a:buAutoNum type="arabicPeriod"/>
            </a:pPr>
            <a:r>
              <a:rPr lang="en-US" b="0" i="0" dirty="0">
                <a:solidFill>
                  <a:srgbClr val="ECECEC"/>
                </a:solidFill>
                <a:effectLst/>
                <a:latin typeface="Söhne"/>
              </a:rPr>
              <a:t>Out of the total 10,000 respondents surveyed, a significant 980 individuals are loyal consumers of Codex, indicating a strong market presence. Among cities, Bangalore emerges as the largest consumer hub for both total soft drink consumption and Codex users. Conversely, Jaipur and Lucknow rank at the bottom with the lowest number of Codex users, suggesting potential areas for targeted marketing and brand expansion efforts.“</a:t>
            </a:r>
          </a:p>
          <a:p>
            <a:pPr marL="0" lvl="0" indent="0" algn="l" rtl="0">
              <a:spcBef>
                <a:spcPts val="0"/>
              </a:spcBef>
              <a:spcAft>
                <a:spcPts val="0"/>
              </a:spcAft>
              <a:buNone/>
            </a:pPr>
            <a:endParaRPr lang="en-US" b="0" i="0" dirty="0">
              <a:solidFill>
                <a:srgbClr val="ECECEC"/>
              </a:solidFill>
              <a:effectLst/>
              <a:latin typeface="Söhne"/>
            </a:endParaRPr>
          </a:p>
          <a:p>
            <a:pPr>
              <a:buFont typeface="+mj-lt"/>
              <a:buAutoNum type="arabicPeriod"/>
            </a:pPr>
            <a:r>
              <a:rPr lang="en-US" b="0" i="0" dirty="0">
                <a:solidFill>
                  <a:srgbClr val="ECECEC"/>
                </a:solidFill>
                <a:effectLst/>
                <a:latin typeface="Söhne"/>
              </a:rPr>
              <a:t>ANSWERS= </a:t>
            </a:r>
            <a:r>
              <a:rPr lang="en-US" dirty="0">
                <a:effectLst/>
              </a:rPr>
              <a:t>Establish partnerships with local retailers and distributors to expand our presence in tier 2 cities and improve product availability.</a:t>
            </a:r>
          </a:p>
          <a:p>
            <a:pPr>
              <a:buFont typeface="+mj-lt"/>
              <a:buAutoNum type="arabicPeriod"/>
            </a:pPr>
            <a:r>
              <a:rPr lang="en-US" dirty="0">
                <a:effectLst/>
              </a:rPr>
              <a:t>Tailor marketing campaigns to resonate with the cultural and lifestyle preferences of consumers in tier 2 cities, highlighting the affordability and benefits of our products.</a:t>
            </a:r>
          </a:p>
          <a:p>
            <a:pPr>
              <a:buFont typeface="+mj-lt"/>
              <a:buAutoNum type="arabicPeriod"/>
            </a:pPr>
            <a:r>
              <a:rPr lang="en-US" dirty="0">
                <a:effectLst/>
              </a:rPr>
              <a:t>Conduct promotional events or activations in key locations within tier 2 cities to generate buzz and attract new customers.</a:t>
            </a:r>
          </a:p>
          <a:p>
            <a:pPr>
              <a:buFont typeface="+mj-lt"/>
              <a:buAutoNum type="arabicPeriod"/>
            </a:pPr>
            <a:r>
              <a:rPr lang="en-US" dirty="0">
                <a:effectLst/>
              </a:rPr>
              <a:t>Offer localized promotions or discounts to incentivize purchases and drive sales in tier 2 cities.</a:t>
            </a:r>
          </a:p>
          <a:p>
            <a:pPr>
              <a:buFont typeface="+mj-lt"/>
              <a:buAutoNum type="arabicPeriod"/>
            </a:pPr>
            <a:r>
              <a:rPr lang="en-US" dirty="0">
                <a:effectLst/>
              </a:rPr>
              <a:t>Leverage digital marketing channels, such as social media and online advertising, to reach consumers in tier 2 cities and drive traffic to retail outlets or online stores.</a:t>
            </a:r>
          </a:p>
          <a:p>
            <a:pPr>
              <a:buFont typeface="+mj-lt"/>
              <a:buAutoNum type="arabicPeriod"/>
            </a:pPr>
            <a:endParaRPr lang="en-US" dirty="0">
              <a:effectLst/>
            </a:endParaRPr>
          </a:p>
          <a:p>
            <a:pPr>
              <a:buFont typeface="+mj-lt"/>
              <a:buAutoNum type="arabicPeriod"/>
            </a:pPr>
            <a:endParaRPr lang="en-US" dirty="0">
              <a:effectLst/>
            </a:endParaRPr>
          </a:p>
          <a:p>
            <a:pPr>
              <a:buFont typeface="+mj-lt"/>
              <a:buAutoNum type="arabicPeriod"/>
            </a:pPr>
            <a:endParaRPr lang="en-US" dirty="0">
              <a:effectLst/>
            </a:endParaRPr>
          </a:p>
          <a:p>
            <a:pPr>
              <a:buFont typeface="+mj-lt"/>
              <a:buAutoNum type="arabicPeriod"/>
            </a:pPr>
            <a:br>
              <a:rPr lang="en-US" dirty="0"/>
            </a:br>
            <a:r>
              <a:rPr lang="en-US" b="0" i="0" dirty="0">
                <a:solidFill>
                  <a:srgbClr val="ECECEC"/>
                </a:solidFill>
                <a:effectLst/>
                <a:latin typeface="Söhne"/>
              </a:rPr>
              <a:t>Enhance the </a:t>
            </a:r>
            <a:r>
              <a:rPr lang="en-US" b="0" i="0" dirty="0" err="1">
                <a:solidFill>
                  <a:srgbClr val="ECECEC"/>
                </a:solidFill>
                <a:effectLst/>
                <a:latin typeface="Söhne"/>
              </a:rPr>
              <a:t>CodeX</a:t>
            </a:r>
            <a:r>
              <a:rPr lang="en-US" b="0" i="0" dirty="0">
                <a:solidFill>
                  <a:srgbClr val="ECECEC"/>
                </a:solidFill>
                <a:effectLst/>
                <a:latin typeface="Söhne"/>
              </a:rPr>
              <a:t> brand by appointing Surya Kumar Yadav as the national brand ambassador, amplifying brand recognition and credibility. Additionally, recruit state-wise ambassadors to foster regional connections and engage with consumers on a personal level, driving brand loyalty and sales. By leveraging the influence of these ambassadors, </a:t>
            </a:r>
            <a:r>
              <a:rPr lang="en-US" b="0" i="0" dirty="0" err="1">
                <a:solidFill>
                  <a:srgbClr val="ECECEC"/>
                </a:solidFill>
                <a:effectLst/>
                <a:latin typeface="Söhne"/>
              </a:rPr>
              <a:t>CodeX</a:t>
            </a:r>
            <a:r>
              <a:rPr lang="en-US" b="0" i="0" dirty="0">
                <a:solidFill>
                  <a:srgbClr val="ECECEC"/>
                </a:solidFill>
                <a:effectLst/>
                <a:latin typeface="Söhne"/>
              </a:rPr>
              <a:t> can strengthen its market presence and connect with diverse audiences across the nation.</a:t>
            </a:r>
            <a:endParaRPr lang="en-US" dirty="0">
              <a:effectLst/>
            </a:endParaRPr>
          </a:p>
          <a:p>
            <a:br>
              <a:rPr lang="en-US" b="0" i="0" dirty="0">
                <a:solidFill>
                  <a:srgbClr val="FFFFFF"/>
                </a:solidFill>
                <a:effectLst/>
                <a:latin typeface="Söhne"/>
              </a:rPr>
            </a:br>
            <a:endParaRPr lang="en-US" b="0" i="0" dirty="0">
              <a:solidFill>
                <a:srgbClr val="ECECEC"/>
              </a:solidFill>
              <a:effectLst/>
              <a:latin typeface="Söhne"/>
            </a:endParaRP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22040731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56075" y="1532475"/>
            <a:ext cx="5832000" cy="167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accent1"/>
                </a:solidFill>
              </a:defRPr>
            </a:lvl1pPr>
            <a:lvl2pPr lvl="1" algn="ctr" rtl="0">
              <a:spcBef>
                <a:spcPts val="0"/>
              </a:spcBef>
              <a:spcAft>
                <a:spcPts val="0"/>
              </a:spcAft>
              <a:buSzPts val="5200"/>
              <a:buFont typeface="Raleway"/>
              <a:buNone/>
              <a:defRPr sz="5200">
                <a:latin typeface="Raleway"/>
                <a:ea typeface="Raleway"/>
                <a:cs typeface="Raleway"/>
                <a:sym typeface="Raleway"/>
              </a:defRPr>
            </a:lvl2pPr>
            <a:lvl3pPr lvl="2" algn="ctr" rtl="0">
              <a:spcBef>
                <a:spcPts val="0"/>
              </a:spcBef>
              <a:spcAft>
                <a:spcPts val="0"/>
              </a:spcAft>
              <a:buSzPts val="5200"/>
              <a:buFont typeface="Raleway"/>
              <a:buNone/>
              <a:defRPr sz="5200">
                <a:latin typeface="Raleway"/>
                <a:ea typeface="Raleway"/>
                <a:cs typeface="Raleway"/>
                <a:sym typeface="Raleway"/>
              </a:defRPr>
            </a:lvl3pPr>
            <a:lvl4pPr lvl="3" algn="ctr" rtl="0">
              <a:spcBef>
                <a:spcPts val="0"/>
              </a:spcBef>
              <a:spcAft>
                <a:spcPts val="0"/>
              </a:spcAft>
              <a:buSzPts val="5200"/>
              <a:buFont typeface="Raleway"/>
              <a:buNone/>
              <a:defRPr sz="5200">
                <a:latin typeface="Raleway"/>
                <a:ea typeface="Raleway"/>
                <a:cs typeface="Raleway"/>
                <a:sym typeface="Raleway"/>
              </a:defRPr>
            </a:lvl4pPr>
            <a:lvl5pPr lvl="4" algn="ctr" rtl="0">
              <a:spcBef>
                <a:spcPts val="0"/>
              </a:spcBef>
              <a:spcAft>
                <a:spcPts val="0"/>
              </a:spcAft>
              <a:buSzPts val="5200"/>
              <a:buFont typeface="Raleway"/>
              <a:buNone/>
              <a:defRPr sz="5200">
                <a:latin typeface="Raleway"/>
                <a:ea typeface="Raleway"/>
                <a:cs typeface="Raleway"/>
                <a:sym typeface="Raleway"/>
              </a:defRPr>
            </a:lvl5pPr>
            <a:lvl6pPr lvl="5" algn="ctr" rtl="0">
              <a:spcBef>
                <a:spcPts val="0"/>
              </a:spcBef>
              <a:spcAft>
                <a:spcPts val="0"/>
              </a:spcAft>
              <a:buSzPts val="5200"/>
              <a:buFont typeface="Raleway"/>
              <a:buNone/>
              <a:defRPr sz="5200">
                <a:latin typeface="Raleway"/>
                <a:ea typeface="Raleway"/>
                <a:cs typeface="Raleway"/>
                <a:sym typeface="Raleway"/>
              </a:defRPr>
            </a:lvl6pPr>
            <a:lvl7pPr lvl="6" algn="ctr" rtl="0">
              <a:spcBef>
                <a:spcPts val="0"/>
              </a:spcBef>
              <a:spcAft>
                <a:spcPts val="0"/>
              </a:spcAft>
              <a:buSzPts val="5200"/>
              <a:buFont typeface="Raleway"/>
              <a:buNone/>
              <a:defRPr sz="5200">
                <a:latin typeface="Raleway"/>
                <a:ea typeface="Raleway"/>
                <a:cs typeface="Raleway"/>
                <a:sym typeface="Raleway"/>
              </a:defRPr>
            </a:lvl7pPr>
            <a:lvl8pPr lvl="7" algn="ctr" rtl="0">
              <a:spcBef>
                <a:spcPts val="0"/>
              </a:spcBef>
              <a:spcAft>
                <a:spcPts val="0"/>
              </a:spcAft>
              <a:buSzPts val="5200"/>
              <a:buFont typeface="Raleway"/>
              <a:buNone/>
              <a:defRPr sz="5200">
                <a:latin typeface="Raleway"/>
                <a:ea typeface="Raleway"/>
                <a:cs typeface="Raleway"/>
                <a:sym typeface="Raleway"/>
              </a:defRPr>
            </a:lvl8pPr>
            <a:lvl9pPr lvl="8" algn="ctr" rtl="0">
              <a:spcBef>
                <a:spcPts val="0"/>
              </a:spcBef>
              <a:spcAft>
                <a:spcPts val="0"/>
              </a:spcAft>
              <a:buSzPts val="5200"/>
              <a:buFont typeface="Raleway"/>
              <a:buNone/>
              <a:defRPr sz="5200">
                <a:latin typeface="Raleway"/>
                <a:ea typeface="Raleway"/>
                <a:cs typeface="Raleway"/>
                <a:sym typeface="Raleway"/>
              </a:defRPr>
            </a:lvl9pPr>
          </a:lstStyle>
          <a:p>
            <a:endParaRPr/>
          </a:p>
        </p:txBody>
      </p:sp>
      <p:sp>
        <p:nvSpPr>
          <p:cNvPr id="10" name="Google Shape;10;p2"/>
          <p:cNvSpPr txBox="1">
            <a:spLocks noGrp="1"/>
          </p:cNvSpPr>
          <p:nvPr>
            <p:ph type="subTitle" idx="1"/>
          </p:nvPr>
        </p:nvSpPr>
        <p:spPr>
          <a:xfrm>
            <a:off x="1655925" y="3205750"/>
            <a:ext cx="5832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Font typeface="Raleway Medium"/>
              <a:buNone/>
              <a:defRPr sz="18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2pPr>
            <a:lvl3pPr lvl="2"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3pPr>
            <a:lvl4pPr lvl="3"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4pPr>
            <a:lvl5pPr lvl="4"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5pPr>
            <a:lvl6pPr lvl="5"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6pPr>
            <a:lvl7pPr lvl="6"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7pPr>
            <a:lvl8pPr lvl="7"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8pPr>
            <a:lvl9pPr lvl="8"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9pPr>
          </a:lstStyle>
          <a:p>
            <a:endParaRPr/>
          </a:p>
        </p:txBody>
      </p:sp>
      <p:pic>
        <p:nvPicPr>
          <p:cNvPr id="12" name="Google Shape;12;p2"/>
          <p:cNvPicPr preferRelativeResize="0"/>
          <p:nvPr userDrawn="1"/>
        </p:nvPicPr>
        <p:blipFill>
          <a:blip r:embed="rId2">
            <a:alphaModFix/>
          </a:blip>
          <a:stretch>
            <a:fillRect/>
          </a:stretch>
        </p:blipFill>
        <p:spPr>
          <a:xfrm rot="10439099">
            <a:off x="-1449097" y="942690"/>
            <a:ext cx="2592953" cy="1568679"/>
          </a:xfrm>
          <a:prstGeom prst="rect">
            <a:avLst/>
          </a:prstGeom>
          <a:noFill/>
          <a:ln>
            <a:noFill/>
          </a:ln>
        </p:spPr>
      </p:pic>
      <p:pic>
        <p:nvPicPr>
          <p:cNvPr id="13" name="Google Shape;13;p2"/>
          <p:cNvPicPr preferRelativeResize="0"/>
          <p:nvPr userDrawn="1"/>
        </p:nvPicPr>
        <p:blipFill>
          <a:blip r:embed="rId2">
            <a:alphaModFix/>
          </a:blip>
          <a:stretch>
            <a:fillRect/>
          </a:stretch>
        </p:blipFill>
        <p:spPr>
          <a:xfrm rot="13500111">
            <a:off x="173110" y="2339579"/>
            <a:ext cx="895879" cy="541989"/>
          </a:xfrm>
          <a:prstGeom prst="rect">
            <a:avLst/>
          </a:prstGeom>
          <a:noFill/>
          <a:ln>
            <a:noFill/>
          </a:ln>
        </p:spPr>
      </p:pic>
      <p:pic>
        <p:nvPicPr>
          <p:cNvPr id="14" name="Google Shape;14;p2"/>
          <p:cNvPicPr preferRelativeResize="0"/>
          <p:nvPr/>
        </p:nvPicPr>
        <p:blipFill rotWithShape="1">
          <a:blip r:embed="rId3">
            <a:alphaModFix/>
          </a:blip>
          <a:srcRect t="209" b="199"/>
          <a:stretch/>
        </p:blipFill>
        <p:spPr>
          <a:xfrm>
            <a:off x="8139026" y="2530650"/>
            <a:ext cx="1915200" cy="2222355"/>
          </a:xfrm>
          <a:prstGeom prst="rect">
            <a:avLst/>
          </a:prstGeom>
          <a:noFill/>
          <a:ln>
            <a:noFill/>
          </a:ln>
        </p:spPr>
      </p:pic>
      <p:pic>
        <p:nvPicPr>
          <p:cNvPr id="15" name="Google Shape;15;p2"/>
          <p:cNvPicPr preferRelativeResize="0"/>
          <p:nvPr userDrawn="1"/>
        </p:nvPicPr>
        <p:blipFill>
          <a:blip r:embed="rId4">
            <a:alphaModFix/>
          </a:blip>
          <a:stretch>
            <a:fillRect/>
          </a:stretch>
        </p:blipFill>
        <p:spPr>
          <a:xfrm rot="20767178" flipH="1">
            <a:off x="525302" y="4478980"/>
            <a:ext cx="2343974" cy="2484987"/>
          </a:xfrm>
          <a:prstGeom prst="rect">
            <a:avLst/>
          </a:prstGeom>
          <a:noFill/>
          <a:ln>
            <a:noFill/>
          </a:ln>
        </p:spPr>
      </p:pic>
      <p:pic>
        <p:nvPicPr>
          <p:cNvPr id="16" name="Google Shape;16;p2"/>
          <p:cNvPicPr preferRelativeResize="0"/>
          <p:nvPr userDrawn="1"/>
        </p:nvPicPr>
        <p:blipFill>
          <a:blip r:embed="rId5">
            <a:alphaModFix/>
          </a:blip>
          <a:stretch>
            <a:fillRect/>
          </a:stretch>
        </p:blipFill>
        <p:spPr>
          <a:xfrm rot="1600932" flipH="1">
            <a:off x="4384695" y="4351340"/>
            <a:ext cx="2482562" cy="3118173"/>
          </a:xfrm>
          <a:prstGeom prst="rect">
            <a:avLst/>
          </a:prstGeom>
          <a:noFill/>
          <a:ln>
            <a:noFill/>
          </a:ln>
        </p:spPr>
      </p:pic>
      <p:pic>
        <p:nvPicPr>
          <p:cNvPr id="17" name="Google Shape;17;p2"/>
          <p:cNvPicPr preferRelativeResize="0"/>
          <p:nvPr userDrawn="1"/>
        </p:nvPicPr>
        <p:blipFill>
          <a:blip r:embed="rId2">
            <a:alphaModFix/>
          </a:blip>
          <a:stretch>
            <a:fillRect/>
          </a:stretch>
        </p:blipFill>
        <p:spPr>
          <a:xfrm rot="21275229">
            <a:off x="8138254" y="507737"/>
            <a:ext cx="1671016" cy="1010978"/>
          </a:xfrm>
          <a:prstGeom prst="rect">
            <a:avLst/>
          </a:prstGeom>
          <a:noFill/>
          <a:ln>
            <a:noFill/>
          </a:ln>
        </p:spPr>
      </p:pic>
      <p:pic>
        <p:nvPicPr>
          <p:cNvPr id="18" name="Google Shape;18;p2"/>
          <p:cNvPicPr preferRelativeResize="0"/>
          <p:nvPr userDrawn="1"/>
        </p:nvPicPr>
        <p:blipFill>
          <a:blip r:embed="rId6">
            <a:alphaModFix/>
          </a:blip>
          <a:stretch>
            <a:fillRect/>
          </a:stretch>
        </p:blipFill>
        <p:spPr>
          <a:xfrm>
            <a:off x="2558300" y="4401950"/>
            <a:ext cx="592727" cy="493676"/>
          </a:xfrm>
          <a:prstGeom prst="rect">
            <a:avLst/>
          </a:prstGeom>
          <a:noFill/>
          <a:ln>
            <a:noFill/>
          </a:ln>
        </p:spPr>
      </p:pic>
      <p:pic>
        <p:nvPicPr>
          <p:cNvPr id="19" name="Google Shape;19;p2"/>
          <p:cNvPicPr preferRelativeResize="0"/>
          <p:nvPr userDrawn="1"/>
        </p:nvPicPr>
        <p:blipFill>
          <a:blip r:embed="rId7">
            <a:alphaModFix/>
          </a:blip>
          <a:stretch>
            <a:fillRect/>
          </a:stretch>
        </p:blipFill>
        <p:spPr>
          <a:xfrm rot="19101256">
            <a:off x="5853794" y="4047376"/>
            <a:ext cx="1075541" cy="627569"/>
          </a:xfrm>
          <a:prstGeom prst="rect">
            <a:avLst/>
          </a:prstGeom>
          <a:noFill/>
          <a:ln>
            <a:noFill/>
          </a:ln>
        </p:spPr>
      </p:pic>
      <p:pic>
        <p:nvPicPr>
          <p:cNvPr id="20" name="Google Shape;20;p2"/>
          <p:cNvPicPr preferRelativeResize="0"/>
          <p:nvPr userDrawn="1"/>
        </p:nvPicPr>
        <p:blipFill>
          <a:blip r:embed="rId2">
            <a:alphaModFix/>
          </a:blip>
          <a:stretch>
            <a:fillRect/>
          </a:stretch>
        </p:blipFill>
        <p:spPr>
          <a:xfrm rot="1210760">
            <a:off x="6022659" y="-1277681"/>
            <a:ext cx="3506333" cy="2121265"/>
          </a:xfrm>
          <a:prstGeom prst="rect">
            <a:avLst/>
          </a:prstGeom>
          <a:noFill/>
          <a:ln>
            <a:noFill/>
          </a:ln>
        </p:spPr>
      </p:pic>
      <p:pic>
        <p:nvPicPr>
          <p:cNvPr id="21" name="Google Shape;21;p2"/>
          <p:cNvPicPr preferRelativeResize="0"/>
          <p:nvPr userDrawn="1"/>
        </p:nvPicPr>
        <p:blipFill>
          <a:blip r:embed="rId8">
            <a:alphaModFix/>
          </a:blip>
          <a:stretch>
            <a:fillRect/>
          </a:stretch>
        </p:blipFill>
        <p:spPr>
          <a:xfrm>
            <a:off x="6757224" y="4264600"/>
            <a:ext cx="167875" cy="167750"/>
          </a:xfrm>
          <a:prstGeom prst="rect">
            <a:avLst/>
          </a:prstGeom>
          <a:noFill/>
          <a:ln>
            <a:noFill/>
          </a:ln>
        </p:spPr>
      </p:pic>
      <p:pic>
        <p:nvPicPr>
          <p:cNvPr id="22" name="Google Shape;22;p2"/>
          <p:cNvPicPr preferRelativeResize="0"/>
          <p:nvPr userDrawn="1"/>
        </p:nvPicPr>
        <p:blipFill>
          <a:blip r:embed="rId2">
            <a:alphaModFix/>
          </a:blip>
          <a:stretch>
            <a:fillRect/>
          </a:stretch>
        </p:blipFill>
        <p:spPr>
          <a:xfrm rot="21599995" flipH="1">
            <a:off x="322136" y="-1544778"/>
            <a:ext cx="3506335" cy="2121264"/>
          </a:xfrm>
          <a:prstGeom prst="rect">
            <a:avLst/>
          </a:prstGeom>
          <a:noFill/>
          <a:ln>
            <a:noFill/>
          </a:ln>
        </p:spPr>
      </p:pic>
      <p:pic>
        <p:nvPicPr>
          <p:cNvPr id="23" name="Google Shape;23;p2"/>
          <p:cNvPicPr preferRelativeResize="0"/>
          <p:nvPr userDrawn="1"/>
        </p:nvPicPr>
        <p:blipFill>
          <a:blip r:embed="rId8">
            <a:alphaModFix/>
          </a:blip>
          <a:stretch>
            <a:fillRect/>
          </a:stretch>
        </p:blipFill>
        <p:spPr>
          <a:xfrm>
            <a:off x="8609874" y="4034875"/>
            <a:ext cx="167875" cy="167750"/>
          </a:xfrm>
          <a:prstGeom prst="rect">
            <a:avLst/>
          </a:prstGeom>
          <a:noFill/>
          <a:ln>
            <a:noFill/>
          </a:ln>
        </p:spPr>
      </p:pic>
      <p:pic>
        <p:nvPicPr>
          <p:cNvPr id="24" name="Google Shape;24;p2"/>
          <p:cNvPicPr preferRelativeResize="0"/>
          <p:nvPr userDrawn="1"/>
        </p:nvPicPr>
        <p:blipFill>
          <a:blip r:embed="rId8">
            <a:alphaModFix/>
          </a:blip>
          <a:stretch>
            <a:fillRect/>
          </a:stretch>
        </p:blipFill>
        <p:spPr>
          <a:xfrm>
            <a:off x="8404500" y="3165650"/>
            <a:ext cx="46206" cy="46175"/>
          </a:xfrm>
          <a:prstGeom prst="rect">
            <a:avLst/>
          </a:prstGeom>
          <a:noFill/>
          <a:ln>
            <a:noFill/>
          </a:ln>
        </p:spPr>
      </p:pic>
      <p:pic>
        <p:nvPicPr>
          <p:cNvPr id="25" name="Google Shape;25;p2"/>
          <p:cNvPicPr preferRelativeResize="0"/>
          <p:nvPr userDrawn="1"/>
        </p:nvPicPr>
        <p:blipFill>
          <a:blip r:embed="rId8">
            <a:alphaModFix/>
          </a:blip>
          <a:stretch>
            <a:fillRect/>
          </a:stretch>
        </p:blipFill>
        <p:spPr>
          <a:xfrm>
            <a:off x="8492500" y="3211013"/>
            <a:ext cx="18624" cy="18625"/>
          </a:xfrm>
          <a:prstGeom prst="rect">
            <a:avLst/>
          </a:prstGeom>
          <a:noFill/>
          <a:ln>
            <a:noFill/>
          </a:ln>
        </p:spPr>
      </p:pic>
      <p:pic>
        <p:nvPicPr>
          <p:cNvPr id="26" name="Google Shape;26;p2"/>
          <p:cNvPicPr preferRelativeResize="0"/>
          <p:nvPr userDrawn="1"/>
        </p:nvPicPr>
        <p:blipFill>
          <a:blip r:embed="rId8">
            <a:alphaModFix/>
          </a:blip>
          <a:stretch>
            <a:fillRect/>
          </a:stretch>
        </p:blipFill>
        <p:spPr>
          <a:xfrm>
            <a:off x="8854550" y="3042488"/>
            <a:ext cx="18624" cy="18625"/>
          </a:xfrm>
          <a:prstGeom prst="rect">
            <a:avLst/>
          </a:prstGeom>
          <a:noFill/>
          <a:ln>
            <a:noFill/>
          </a:ln>
        </p:spPr>
      </p:pic>
      <p:pic>
        <p:nvPicPr>
          <p:cNvPr id="27" name="Google Shape;27;p2"/>
          <p:cNvPicPr preferRelativeResize="0"/>
          <p:nvPr userDrawn="1"/>
        </p:nvPicPr>
        <p:blipFill>
          <a:blip r:embed="rId8">
            <a:alphaModFix/>
          </a:blip>
          <a:stretch>
            <a:fillRect/>
          </a:stretch>
        </p:blipFill>
        <p:spPr>
          <a:xfrm>
            <a:off x="8911975" y="3053108"/>
            <a:ext cx="30474" cy="30475"/>
          </a:xfrm>
          <a:prstGeom prst="rect">
            <a:avLst/>
          </a:prstGeom>
          <a:noFill/>
          <a:ln>
            <a:noFill/>
          </a:ln>
        </p:spPr>
      </p:pic>
      <p:pic>
        <p:nvPicPr>
          <p:cNvPr id="28" name="Google Shape;28;p2"/>
          <p:cNvPicPr preferRelativeResize="0"/>
          <p:nvPr userDrawn="1"/>
        </p:nvPicPr>
        <p:blipFill>
          <a:blip r:embed="rId8">
            <a:alphaModFix/>
          </a:blip>
          <a:stretch>
            <a:fillRect/>
          </a:stretch>
        </p:blipFill>
        <p:spPr>
          <a:xfrm>
            <a:off x="8990625" y="2812158"/>
            <a:ext cx="30474" cy="30475"/>
          </a:xfrm>
          <a:prstGeom prst="rect">
            <a:avLst/>
          </a:prstGeom>
          <a:noFill/>
          <a:ln>
            <a:noFill/>
          </a:ln>
        </p:spPr>
      </p:pic>
      <p:pic>
        <p:nvPicPr>
          <p:cNvPr id="29" name="Google Shape;29;p2"/>
          <p:cNvPicPr preferRelativeResize="0"/>
          <p:nvPr userDrawn="1"/>
        </p:nvPicPr>
        <p:blipFill>
          <a:blip r:embed="rId8">
            <a:alphaModFix/>
          </a:blip>
          <a:stretch>
            <a:fillRect/>
          </a:stretch>
        </p:blipFill>
        <p:spPr>
          <a:xfrm>
            <a:off x="8867025" y="2923247"/>
            <a:ext cx="14874" cy="14900"/>
          </a:xfrm>
          <a:prstGeom prst="rect">
            <a:avLst/>
          </a:prstGeom>
          <a:noFill/>
          <a:ln>
            <a:noFill/>
          </a:ln>
        </p:spPr>
      </p:pic>
      <p:pic>
        <p:nvPicPr>
          <p:cNvPr id="30" name="Google Shape;30;p2"/>
          <p:cNvPicPr preferRelativeResize="0"/>
          <p:nvPr userDrawn="1"/>
        </p:nvPicPr>
        <p:blipFill>
          <a:blip r:embed="rId8">
            <a:alphaModFix/>
          </a:blip>
          <a:stretch>
            <a:fillRect/>
          </a:stretch>
        </p:blipFill>
        <p:spPr>
          <a:xfrm>
            <a:off x="9110475" y="3131722"/>
            <a:ext cx="14874" cy="14900"/>
          </a:xfrm>
          <a:prstGeom prst="rect">
            <a:avLst/>
          </a:prstGeom>
          <a:noFill/>
          <a:ln>
            <a:noFill/>
          </a:ln>
        </p:spPr>
      </p:pic>
      <p:pic>
        <p:nvPicPr>
          <p:cNvPr id="31" name="Google Shape;31;p2"/>
          <p:cNvPicPr preferRelativeResize="0"/>
          <p:nvPr userDrawn="1"/>
        </p:nvPicPr>
        <p:blipFill>
          <a:blip r:embed="rId8">
            <a:alphaModFix/>
          </a:blip>
          <a:stretch>
            <a:fillRect/>
          </a:stretch>
        </p:blipFill>
        <p:spPr>
          <a:xfrm>
            <a:off x="8762875" y="2645472"/>
            <a:ext cx="14874" cy="14900"/>
          </a:xfrm>
          <a:prstGeom prst="rect">
            <a:avLst/>
          </a:prstGeom>
          <a:noFill/>
          <a:ln>
            <a:noFill/>
          </a:ln>
        </p:spPr>
      </p:pic>
      <p:pic>
        <p:nvPicPr>
          <p:cNvPr id="32" name="Google Shape;32;p2"/>
          <p:cNvPicPr preferRelativeResize="0"/>
          <p:nvPr userDrawn="1"/>
        </p:nvPicPr>
        <p:blipFill>
          <a:blip r:embed="rId8">
            <a:alphaModFix/>
          </a:blip>
          <a:stretch>
            <a:fillRect/>
          </a:stretch>
        </p:blipFill>
        <p:spPr>
          <a:xfrm>
            <a:off x="8770900" y="2710388"/>
            <a:ext cx="18624" cy="18625"/>
          </a:xfrm>
          <a:prstGeom prst="rect">
            <a:avLst/>
          </a:prstGeom>
          <a:noFill/>
          <a:ln>
            <a:noFill/>
          </a:ln>
        </p:spPr>
      </p:pic>
      <p:pic>
        <p:nvPicPr>
          <p:cNvPr id="33" name="Google Shape;33;p2"/>
          <p:cNvPicPr preferRelativeResize="0"/>
          <p:nvPr userDrawn="1"/>
        </p:nvPicPr>
        <p:blipFill>
          <a:blip r:embed="rId8">
            <a:alphaModFix/>
          </a:blip>
          <a:stretch>
            <a:fillRect/>
          </a:stretch>
        </p:blipFill>
        <p:spPr>
          <a:xfrm>
            <a:off x="8731650" y="2624247"/>
            <a:ext cx="14874" cy="14900"/>
          </a:xfrm>
          <a:prstGeom prst="rect">
            <a:avLst/>
          </a:prstGeom>
          <a:noFill/>
          <a:ln>
            <a:noFill/>
          </a:ln>
        </p:spPr>
      </p:pic>
      <p:pic>
        <p:nvPicPr>
          <p:cNvPr id="34" name="Google Shape;34;p2"/>
          <p:cNvPicPr preferRelativeResize="0"/>
          <p:nvPr userDrawn="1"/>
        </p:nvPicPr>
        <p:blipFill>
          <a:blip r:embed="rId8">
            <a:alphaModFix/>
          </a:blip>
          <a:stretch>
            <a:fillRect/>
          </a:stretch>
        </p:blipFill>
        <p:spPr>
          <a:xfrm>
            <a:off x="8446300" y="2545800"/>
            <a:ext cx="46206" cy="46175"/>
          </a:xfrm>
          <a:prstGeom prst="rect">
            <a:avLst/>
          </a:prstGeom>
          <a:noFill/>
          <a:ln>
            <a:noFill/>
          </a:ln>
        </p:spPr>
      </p:pic>
      <p:pic>
        <p:nvPicPr>
          <p:cNvPr id="35" name="Google Shape;35;p2"/>
          <p:cNvPicPr preferRelativeResize="0"/>
          <p:nvPr userDrawn="1"/>
        </p:nvPicPr>
        <p:blipFill>
          <a:blip r:embed="rId8">
            <a:alphaModFix/>
          </a:blip>
          <a:stretch>
            <a:fillRect/>
          </a:stretch>
        </p:blipFill>
        <p:spPr>
          <a:xfrm>
            <a:off x="8167875" y="2380725"/>
            <a:ext cx="67976" cy="67925"/>
          </a:xfrm>
          <a:prstGeom prst="rect">
            <a:avLst/>
          </a:prstGeom>
          <a:noFill/>
          <a:ln>
            <a:noFill/>
          </a:ln>
        </p:spPr>
      </p:pic>
      <p:pic>
        <p:nvPicPr>
          <p:cNvPr id="36" name="Google Shape;36;p2"/>
          <p:cNvPicPr preferRelativeResize="0"/>
          <p:nvPr userDrawn="1"/>
        </p:nvPicPr>
        <p:blipFill>
          <a:blip r:embed="rId8">
            <a:alphaModFix/>
          </a:blip>
          <a:stretch>
            <a:fillRect/>
          </a:stretch>
        </p:blipFill>
        <p:spPr>
          <a:xfrm>
            <a:off x="8547400" y="2097350"/>
            <a:ext cx="67976" cy="67925"/>
          </a:xfrm>
          <a:prstGeom prst="rect">
            <a:avLst/>
          </a:prstGeom>
          <a:noFill/>
          <a:ln>
            <a:noFill/>
          </a:ln>
        </p:spPr>
      </p:pic>
      <p:pic>
        <p:nvPicPr>
          <p:cNvPr id="37" name="Google Shape;37;p2"/>
          <p:cNvPicPr preferRelativeResize="0"/>
          <p:nvPr userDrawn="1"/>
        </p:nvPicPr>
        <p:blipFill>
          <a:blip r:embed="rId8">
            <a:alphaModFix/>
          </a:blip>
          <a:stretch>
            <a:fillRect/>
          </a:stretch>
        </p:blipFill>
        <p:spPr>
          <a:xfrm>
            <a:off x="9021100" y="1989000"/>
            <a:ext cx="46206" cy="46175"/>
          </a:xfrm>
          <a:prstGeom prst="rect">
            <a:avLst/>
          </a:prstGeom>
          <a:noFill/>
          <a:ln>
            <a:noFill/>
          </a:ln>
        </p:spPr>
      </p:pic>
      <p:pic>
        <p:nvPicPr>
          <p:cNvPr id="38" name="Google Shape;38;p2"/>
          <p:cNvPicPr preferRelativeResize="0"/>
          <p:nvPr userDrawn="1"/>
        </p:nvPicPr>
        <p:blipFill>
          <a:blip r:embed="rId8">
            <a:alphaModFix/>
          </a:blip>
          <a:stretch>
            <a:fillRect/>
          </a:stretch>
        </p:blipFill>
        <p:spPr>
          <a:xfrm>
            <a:off x="8830825" y="2360233"/>
            <a:ext cx="30474" cy="30475"/>
          </a:xfrm>
          <a:prstGeom prst="rect">
            <a:avLst/>
          </a:prstGeom>
          <a:noFill/>
          <a:ln>
            <a:noFill/>
          </a:ln>
        </p:spPr>
      </p:pic>
      <p:pic>
        <p:nvPicPr>
          <p:cNvPr id="39" name="Google Shape;39;p2"/>
          <p:cNvPicPr preferRelativeResize="0"/>
          <p:nvPr userDrawn="1"/>
        </p:nvPicPr>
        <p:blipFill>
          <a:blip r:embed="rId8">
            <a:alphaModFix/>
          </a:blip>
          <a:stretch>
            <a:fillRect/>
          </a:stretch>
        </p:blipFill>
        <p:spPr>
          <a:xfrm>
            <a:off x="8511125" y="2256608"/>
            <a:ext cx="30474" cy="30475"/>
          </a:xfrm>
          <a:prstGeom prst="rect">
            <a:avLst/>
          </a:prstGeom>
          <a:noFill/>
          <a:ln>
            <a:noFill/>
          </a:ln>
        </p:spPr>
      </p:pic>
      <p:pic>
        <p:nvPicPr>
          <p:cNvPr id="40" name="Google Shape;40;p2"/>
          <p:cNvPicPr preferRelativeResize="0"/>
          <p:nvPr userDrawn="1"/>
        </p:nvPicPr>
        <p:blipFill>
          <a:blip r:embed="rId8">
            <a:alphaModFix/>
          </a:blip>
          <a:stretch>
            <a:fillRect/>
          </a:stretch>
        </p:blipFill>
        <p:spPr>
          <a:xfrm>
            <a:off x="8591025" y="2056858"/>
            <a:ext cx="30474" cy="30475"/>
          </a:xfrm>
          <a:prstGeom prst="rect">
            <a:avLst/>
          </a:prstGeom>
          <a:noFill/>
          <a:ln>
            <a:noFill/>
          </a:ln>
        </p:spPr>
      </p:pic>
      <p:pic>
        <p:nvPicPr>
          <p:cNvPr id="41" name="Google Shape;41;p2"/>
          <p:cNvPicPr preferRelativeResize="0"/>
          <p:nvPr userDrawn="1"/>
        </p:nvPicPr>
        <p:blipFill>
          <a:blip r:embed="rId8">
            <a:alphaModFix/>
          </a:blip>
          <a:stretch>
            <a:fillRect/>
          </a:stretch>
        </p:blipFill>
        <p:spPr>
          <a:xfrm>
            <a:off x="8572075" y="2303413"/>
            <a:ext cx="18624" cy="18625"/>
          </a:xfrm>
          <a:prstGeom prst="rect">
            <a:avLst/>
          </a:prstGeom>
          <a:noFill/>
          <a:ln>
            <a:noFill/>
          </a:ln>
        </p:spPr>
      </p:pic>
      <p:pic>
        <p:nvPicPr>
          <p:cNvPr id="42" name="Google Shape;42;p2"/>
          <p:cNvPicPr preferRelativeResize="0"/>
          <p:nvPr userDrawn="1"/>
        </p:nvPicPr>
        <p:blipFill>
          <a:blip r:embed="rId8">
            <a:alphaModFix/>
          </a:blip>
          <a:stretch>
            <a:fillRect/>
          </a:stretch>
        </p:blipFill>
        <p:spPr>
          <a:xfrm>
            <a:off x="8547400" y="2338650"/>
            <a:ext cx="18624" cy="18625"/>
          </a:xfrm>
          <a:prstGeom prst="rect">
            <a:avLst/>
          </a:prstGeom>
          <a:noFill/>
          <a:ln>
            <a:noFill/>
          </a:ln>
        </p:spPr>
      </p:pic>
      <p:pic>
        <p:nvPicPr>
          <p:cNvPr id="43" name="Google Shape;43;p2"/>
          <p:cNvPicPr preferRelativeResize="0"/>
          <p:nvPr userDrawn="1"/>
        </p:nvPicPr>
        <p:blipFill>
          <a:blip r:embed="rId8">
            <a:alphaModFix/>
          </a:blip>
          <a:stretch>
            <a:fillRect/>
          </a:stretch>
        </p:blipFill>
        <p:spPr>
          <a:xfrm>
            <a:off x="8441300" y="1468500"/>
            <a:ext cx="18624" cy="18625"/>
          </a:xfrm>
          <a:prstGeom prst="rect">
            <a:avLst/>
          </a:prstGeom>
          <a:noFill/>
          <a:ln>
            <a:noFill/>
          </a:ln>
        </p:spPr>
      </p:pic>
      <p:pic>
        <p:nvPicPr>
          <p:cNvPr id="44" name="Google Shape;44;p2"/>
          <p:cNvPicPr preferRelativeResize="0"/>
          <p:nvPr userDrawn="1"/>
        </p:nvPicPr>
        <p:blipFill>
          <a:blip r:embed="rId8">
            <a:alphaModFix/>
          </a:blip>
          <a:stretch>
            <a:fillRect/>
          </a:stretch>
        </p:blipFill>
        <p:spPr>
          <a:xfrm>
            <a:off x="8397525" y="1532483"/>
            <a:ext cx="30474" cy="30475"/>
          </a:xfrm>
          <a:prstGeom prst="rect">
            <a:avLst/>
          </a:prstGeom>
          <a:noFill/>
          <a:ln>
            <a:noFill/>
          </a:ln>
        </p:spPr>
      </p:pic>
      <p:pic>
        <p:nvPicPr>
          <p:cNvPr id="45" name="Google Shape;45;p2"/>
          <p:cNvPicPr preferRelativeResize="0"/>
          <p:nvPr userDrawn="1"/>
        </p:nvPicPr>
        <p:blipFill>
          <a:blip r:embed="rId8">
            <a:alphaModFix/>
          </a:blip>
          <a:stretch>
            <a:fillRect/>
          </a:stretch>
        </p:blipFill>
        <p:spPr>
          <a:xfrm>
            <a:off x="8428000" y="1556775"/>
            <a:ext cx="74150" cy="74100"/>
          </a:xfrm>
          <a:prstGeom prst="rect">
            <a:avLst/>
          </a:prstGeom>
          <a:noFill/>
          <a:ln>
            <a:noFill/>
          </a:ln>
        </p:spPr>
      </p:pic>
      <p:pic>
        <p:nvPicPr>
          <p:cNvPr id="46" name="Google Shape;46;p2"/>
          <p:cNvPicPr preferRelativeResize="0"/>
          <p:nvPr userDrawn="1"/>
        </p:nvPicPr>
        <p:blipFill>
          <a:blip r:embed="rId8">
            <a:alphaModFix/>
          </a:blip>
          <a:stretch>
            <a:fillRect/>
          </a:stretch>
        </p:blipFill>
        <p:spPr>
          <a:xfrm>
            <a:off x="8657760" y="1389175"/>
            <a:ext cx="215416" cy="215250"/>
          </a:xfrm>
          <a:prstGeom prst="rect">
            <a:avLst/>
          </a:prstGeom>
          <a:noFill/>
          <a:ln>
            <a:noFill/>
          </a:ln>
        </p:spPr>
      </p:pic>
      <p:pic>
        <p:nvPicPr>
          <p:cNvPr id="47" name="Google Shape;47;p2"/>
          <p:cNvPicPr preferRelativeResize="0"/>
          <p:nvPr userDrawn="1"/>
        </p:nvPicPr>
        <p:blipFill>
          <a:blip r:embed="rId8">
            <a:alphaModFix/>
          </a:blip>
          <a:stretch>
            <a:fillRect/>
          </a:stretch>
        </p:blipFill>
        <p:spPr>
          <a:xfrm>
            <a:off x="2659899" y="4096850"/>
            <a:ext cx="167875" cy="167750"/>
          </a:xfrm>
          <a:prstGeom prst="rect">
            <a:avLst/>
          </a:prstGeom>
          <a:noFill/>
          <a:ln>
            <a:noFill/>
          </a:ln>
        </p:spPr>
      </p:pic>
      <p:pic>
        <p:nvPicPr>
          <p:cNvPr id="48" name="Google Shape;48;p2"/>
          <p:cNvPicPr preferRelativeResize="0"/>
          <p:nvPr userDrawn="1"/>
        </p:nvPicPr>
        <p:blipFill>
          <a:blip r:embed="rId2">
            <a:alphaModFix/>
          </a:blip>
          <a:stretch>
            <a:fillRect/>
          </a:stretch>
        </p:blipFill>
        <p:spPr>
          <a:xfrm rot="3492249">
            <a:off x="7091562" y="4570973"/>
            <a:ext cx="3205122" cy="1939128"/>
          </a:xfrm>
          <a:prstGeom prst="rect">
            <a:avLst/>
          </a:prstGeom>
          <a:noFill/>
          <a:ln>
            <a:noFill/>
          </a:ln>
        </p:spPr>
      </p:pic>
      <p:pic>
        <p:nvPicPr>
          <p:cNvPr id="49" name="Google Shape;49;p2"/>
          <p:cNvPicPr preferRelativeResize="0"/>
          <p:nvPr/>
        </p:nvPicPr>
        <p:blipFill>
          <a:blip r:embed="rId9">
            <a:alphaModFix/>
          </a:blip>
          <a:stretch>
            <a:fillRect/>
          </a:stretch>
        </p:blipFill>
        <p:spPr>
          <a:xfrm>
            <a:off x="-895654" y="3610773"/>
            <a:ext cx="1915599" cy="2227425"/>
          </a:xfrm>
          <a:prstGeom prst="rect">
            <a:avLst/>
          </a:prstGeom>
          <a:noFill/>
          <a:ln>
            <a:noFill/>
          </a:ln>
        </p:spPr>
      </p:pic>
      <p:pic>
        <p:nvPicPr>
          <p:cNvPr id="50" name="Google Shape;50;p2"/>
          <p:cNvPicPr preferRelativeResize="0"/>
          <p:nvPr userDrawn="1"/>
        </p:nvPicPr>
        <p:blipFill>
          <a:blip r:embed="rId8">
            <a:alphaModFix/>
          </a:blip>
          <a:stretch>
            <a:fillRect/>
          </a:stretch>
        </p:blipFill>
        <p:spPr>
          <a:xfrm flipH="1">
            <a:off x="717490" y="4280853"/>
            <a:ext cx="46206" cy="46175"/>
          </a:xfrm>
          <a:prstGeom prst="rect">
            <a:avLst/>
          </a:prstGeom>
          <a:noFill/>
          <a:ln>
            <a:noFill/>
          </a:ln>
        </p:spPr>
      </p:pic>
      <p:pic>
        <p:nvPicPr>
          <p:cNvPr id="51" name="Google Shape;51;p2"/>
          <p:cNvPicPr preferRelativeResize="0"/>
          <p:nvPr userDrawn="1"/>
        </p:nvPicPr>
        <p:blipFill>
          <a:blip r:embed="rId8">
            <a:alphaModFix/>
          </a:blip>
          <a:stretch>
            <a:fillRect/>
          </a:stretch>
        </p:blipFill>
        <p:spPr>
          <a:xfrm flipH="1">
            <a:off x="657072" y="4326215"/>
            <a:ext cx="18624" cy="18625"/>
          </a:xfrm>
          <a:prstGeom prst="rect">
            <a:avLst/>
          </a:prstGeom>
          <a:noFill/>
          <a:ln>
            <a:noFill/>
          </a:ln>
        </p:spPr>
      </p:pic>
      <p:pic>
        <p:nvPicPr>
          <p:cNvPr id="52" name="Google Shape;52;p2"/>
          <p:cNvPicPr preferRelativeResize="0"/>
          <p:nvPr userDrawn="1"/>
        </p:nvPicPr>
        <p:blipFill>
          <a:blip r:embed="rId8">
            <a:alphaModFix/>
          </a:blip>
          <a:stretch>
            <a:fillRect/>
          </a:stretch>
        </p:blipFill>
        <p:spPr>
          <a:xfrm flipH="1">
            <a:off x="295022" y="4157690"/>
            <a:ext cx="18624" cy="18625"/>
          </a:xfrm>
          <a:prstGeom prst="rect">
            <a:avLst/>
          </a:prstGeom>
          <a:noFill/>
          <a:ln>
            <a:noFill/>
          </a:ln>
        </p:spPr>
      </p:pic>
      <p:pic>
        <p:nvPicPr>
          <p:cNvPr id="53" name="Google Shape;53;p2"/>
          <p:cNvPicPr preferRelativeResize="0"/>
          <p:nvPr userDrawn="1"/>
        </p:nvPicPr>
        <p:blipFill>
          <a:blip r:embed="rId8">
            <a:alphaModFix/>
          </a:blip>
          <a:stretch>
            <a:fillRect/>
          </a:stretch>
        </p:blipFill>
        <p:spPr>
          <a:xfrm flipH="1">
            <a:off x="225747" y="4168311"/>
            <a:ext cx="30474" cy="30475"/>
          </a:xfrm>
          <a:prstGeom prst="rect">
            <a:avLst/>
          </a:prstGeom>
          <a:noFill/>
          <a:ln>
            <a:noFill/>
          </a:ln>
        </p:spPr>
      </p:pic>
      <p:pic>
        <p:nvPicPr>
          <p:cNvPr id="54" name="Google Shape;54;p2"/>
          <p:cNvPicPr preferRelativeResize="0"/>
          <p:nvPr userDrawn="1"/>
        </p:nvPicPr>
        <p:blipFill>
          <a:blip r:embed="rId8">
            <a:alphaModFix/>
          </a:blip>
          <a:stretch>
            <a:fillRect/>
          </a:stretch>
        </p:blipFill>
        <p:spPr>
          <a:xfrm flipH="1">
            <a:off x="147097" y="3927361"/>
            <a:ext cx="30474" cy="30475"/>
          </a:xfrm>
          <a:prstGeom prst="rect">
            <a:avLst/>
          </a:prstGeom>
          <a:noFill/>
          <a:ln>
            <a:noFill/>
          </a:ln>
        </p:spPr>
      </p:pic>
      <p:pic>
        <p:nvPicPr>
          <p:cNvPr id="55" name="Google Shape;55;p2"/>
          <p:cNvPicPr preferRelativeResize="0"/>
          <p:nvPr userDrawn="1"/>
        </p:nvPicPr>
        <p:blipFill>
          <a:blip r:embed="rId8">
            <a:alphaModFix/>
          </a:blip>
          <a:stretch>
            <a:fillRect/>
          </a:stretch>
        </p:blipFill>
        <p:spPr>
          <a:xfrm flipH="1">
            <a:off x="286297" y="4038450"/>
            <a:ext cx="14874" cy="14900"/>
          </a:xfrm>
          <a:prstGeom prst="rect">
            <a:avLst/>
          </a:prstGeom>
          <a:noFill/>
          <a:ln>
            <a:noFill/>
          </a:ln>
        </p:spPr>
      </p:pic>
      <p:pic>
        <p:nvPicPr>
          <p:cNvPr id="56" name="Google Shape;56;p2"/>
          <p:cNvPicPr preferRelativeResize="0"/>
          <p:nvPr userDrawn="1"/>
        </p:nvPicPr>
        <p:blipFill>
          <a:blip r:embed="rId8">
            <a:alphaModFix/>
          </a:blip>
          <a:stretch>
            <a:fillRect/>
          </a:stretch>
        </p:blipFill>
        <p:spPr>
          <a:xfrm flipH="1">
            <a:off x="42847" y="4246925"/>
            <a:ext cx="14874" cy="14900"/>
          </a:xfrm>
          <a:prstGeom prst="rect">
            <a:avLst/>
          </a:prstGeom>
          <a:noFill/>
          <a:ln>
            <a:noFill/>
          </a:ln>
        </p:spPr>
      </p:pic>
      <p:pic>
        <p:nvPicPr>
          <p:cNvPr id="57" name="Google Shape;57;p2"/>
          <p:cNvPicPr preferRelativeResize="0"/>
          <p:nvPr userDrawn="1"/>
        </p:nvPicPr>
        <p:blipFill>
          <a:blip r:embed="rId8">
            <a:alphaModFix/>
          </a:blip>
          <a:stretch>
            <a:fillRect/>
          </a:stretch>
        </p:blipFill>
        <p:spPr>
          <a:xfrm flipH="1">
            <a:off x="390447" y="3760675"/>
            <a:ext cx="14874" cy="14900"/>
          </a:xfrm>
          <a:prstGeom prst="rect">
            <a:avLst/>
          </a:prstGeom>
          <a:noFill/>
          <a:ln>
            <a:noFill/>
          </a:ln>
        </p:spPr>
      </p:pic>
      <p:pic>
        <p:nvPicPr>
          <p:cNvPr id="58" name="Google Shape;58;p2"/>
          <p:cNvPicPr preferRelativeResize="0"/>
          <p:nvPr userDrawn="1"/>
        </p:nvPicPr>
        <p:blipFill>
          <a:blip r:embed="rId8">
            <a:alphaModFix/>
          </a:blip>
          <a:stretch>
            <a:fillRect/>
          </a:stretch>
        </p:blipFill>
        <p:spPr>
          <a:xfrm flipH="1">
            <a:off x="378672" y="3825590"/>
            <a:ext cx="18624" cy="18625"/>
          </a:xfrm>
          <a:prstGeom prst="rect">
            <a:avLst/>
          </a:prstGeom>
          <a:noFill/>
          <a:ln>
            <a:noFill/>
          </a:ln>
        </p:spPr>
      </p:pic>
      <p:pic>
        <p:nvPicPr>
          <p:cNvPr id="59" name="Google Shape;59;p2"/>
          <p:cNvPicPr preferRelativeResize="0"/>
          <p:nvPr userDrawn="1"/>
        </p:nvPicPr>
        <p:blipFill>
          <a:blip r:embed="rId8">
            <a:alphaModFix/>
          </a:blip>
          <a:stretch>
            <a:fillRect/>
          </a:stretch>
        </p:blipFill>
        <p:spPr>
          <a:xfrm flipH="1">
            <a:off x="421672" y="3739450"/>
            <a:ext cx="14874" cy="14900"/>
          </a:xfrm>
          <a:prstGeom prst="rect">
            <a:avLst/>
          </a:prstGeom>
          <a:noFill/>
          <a:ln>
            <a:noFill/>
          </a:ln>
        </p:spPr>
      </p:pic>
      <p:pic>
        <p:nvPicPr>
          <p:cNvPr id="60" name="Google Shape;60;p2"/>
          <p:cNvPicPr preferRelativeResize="0"/>
          <p:nvPr userDrawn="1"/>
        </p:nvPicPr>
        <p:blipFill>
          <a:blip r:embed="rId8">
            <a:alphaModFix/>
          </a:blip>
          <a:stretch>
            <a:fillRect/>
          </a:stretch>
        </p:blipFill>
        <p:spPr>
          <a:xfrm flipH="1">
            <a:off x="675690" y="3661003"/>
            <a:ext cx="46206" cy="46175"/>
          </a:xfrm>
          <a:prstGeom prst="rect">
            <a:avLst/>
          </a:prstGeom>
          <a:noFill/>
          <a:ln>
            <a:noFill/>
          </a:ln>
        </p:spPr>
      </p:pic>
      <p:pic>
        <p:nvPicPr>
          <p:cNvPr id="61" name="Google Shape;61;p2"/>
          <p:cNvPicPr preferRelativeResize="0"/>
          <p:nvPr userDrawn="1"/>
        </p:nvPicPr>
        <p:blipFill>
          <a:blip r:embed="rId8">
            <a:alphaModFix/>
          </a:blip>
          <a:stretch>
            <a:fillRect/>
          </a:stretch>
        </p:blipFill>
        <p:spPr>
          <a:xfrm flipH="1">
            <a:off x="932345" y="3495928"/>
            <a:ext cx="67976" cy="67925"/>
          </a:xfrm>
          <a:prstGeom prst="rect">
            <a:avLst/>
          </a:prstGeom>
          <a:noFill/>
          <a:ln>
            <a:noFill/>
          </a:ln>
        </p:spPr>
      </p:pic>
      <p:pic>
        <p:nvPicPr>
          <p:cNvPr id="62" name="Google Shape;62;p2"/>
          <p:cNvPicPr preferRelativeResize="0"/>
          <p:nvPr userDrawn="1"/>
        </p:nvPicPr>
        <p:blipFill>
          <a:blip r:embed="rId8">
            <a:alphaModFix/>
          </a:blip>
          <a:stretch>
            <a:fillRect/>
          </a:stretch>
        </p:blipFill>
        <p:spPr>
          <a:xfrm flipH="1">
            <a:off x="552820" y="3212553"/>
            <a:ext cx="67976" cy="67925"/>
          </a:xfrm>
          <a:prstGeom prst="rect">
            <a:avLst/>
          </a:prstGeom>
          <a:noFill/>
          <a:ln>
            <a:noFill/>
          </a:ln>
        </p:spPr>
      </p:pic>
      <p:pic>
        <p:nvPicPr>
          <p:cNvPr id="63" name="Google Shape;63;p2"/>
          <p:cNvPicPr preferRelativeResize="0"/>
          <p:nvPr userDrawn="1"/>
        </p:nvPicPr>
        <p:blipFill>
          <a:blip r:embed="rId8">
            <a:alphaModFix/>
          </a:blip>
          <a:stretch>
            <a:fillRect/>
          </a:stretch>
        </p:blipFill>
        <p:spPr>
          <a:xfrm flipH="1">
            <a:off x="100890" y="3104203"/>
            <a:ext cx="46206" cy="46175"/>
          </a:xfrm>
          <a:prstGeom prst="rect">
            <a:avLst/>
          </a:prstGeom>
          <a:noFill/>
          <a:ln>
            <a:noFill/>
          </a:ln>
        </p:spPr>
      </p:pic>
      <p:pic>
        <p:nvPicPr>
          <p:cNvPr id="64" name="Google Shape;64;p2"/>
          <p:cNvPicPr preferRelativeResize="0"/>
          <p:nvPr userDrawn="1"/>
        </p:nvPicPr>
        <p:blipFill>
          <a:blip r:embed="rId8">
            <a:alphaModFix/>
          </a:blip>
          <a:stretch>
            <a:fillRect/>
          </a:stretch>
        </p:blipFill>
        <p:spPr>
          <a:xfrm flipH="1">
            <a:off x="306897" y="3475436"/>
            <a:ext cx="30474" cy="30475"/>
          </a:xfrm>
          <a:prstGeom prst="rect">
            <a:avLst/>
          </a:prstGeom>
          <a:noFill/>
          <a:ln>
            <a:noFill/>
          </a:ln>
        </p:spPr>
      </p:pic>
      <p:pic>
        <p:nvPicPr>
          <p:cNvPr id="65" name="Google Shape;65;p2"/>
          <p:cNvPicPr preferRelativeResize="0"/>
          <p:nvPr userDrawn="1"/>
        </p:nvPicPr>
        <p:blipFill>
          <a:blip r:embed="rId8">
            <a:alphaModFix/>
          </a:blip>
          <a:stretch>
            <a:fillRect/>
          </a:stretch>
        </p:blipFill>
        <p:spPr>
          <a:xfrm flipH="1">
            <a:off x="626597" y="3371811"/>
            <a:ext cx="30474" cy="30475"/>
          </a:xfrm>
          <a:prstGeom prst="rect">
            <a:avLst/>
          </a:prstGeom>
          <a:noFill/>
          <a:ln>
            <a:noFill/>
          </a:ln>
        </p:spPr>
      </p:pic>
      <p:pic>
        <p:nvPicPr>
          <p:cNvPr id="66" name="Google Shape;66;p2"/>
          <p:cNvPicPr preferRelativeResize="0"/>
          <p:nvPr userDrawn="1"/>
        </p:nvPicPr>
        <p:blipFill>
          <a:blip r:embed="rId8">
            <a:alphaModFix/>
          </a:blip>
          <a:stretch>
            <a:fillRect/>
          </a:stretch>
        </p:blipFill>
        <p:spPr>
          <a:xfrm flipH="1">
            <a:off x="546697" y="3172061"/>
            <a:ext cx="30474" cy="30475"/>
          </a:xfrm>
          <a:prstGeom prst="rect">
            <a:avLst/>
          </a:prstGeom>
          <a:noFill/>
          <a:ln>
            <a:noFill/>
          </a:ln>
        </p:spPr>
      </p:pic>
      <p:pic>
        <p:nvPicPr>
          <p:cNvPr id="67" name="Google Shape;67;p2"/>
          <p:cNvPicPr preferRelativeResize="0"/>
          <p:nvPr userDrawn="1"/>
        </p:nvPicPr>
        <p:blipFill>
          <a:blip r:embed="rId8">
            <a:alphaModFix/>
          </a:blip>
          <a:stretch>
            <a:fillRect/>
          </a:stretch>
        </p:blipFill>
        <p:spPr>
          <a:xfrm flipH="1">
            <a:off x="577497" y="3418615"/>
            <a:ext cx="18624" cy="18625"/>
          </a:xfrm>
          <a:prstGeom prst="rect">
            <a:avLst/>
          </a:prstGeom>
          <a:noFill/>
          <a:ln>
            <a:noFill/>
          </a:ln>
        </p:spPr>
      </p:pic>
      <p:pic>
        <p:nvPicPr>
          <p:cNvPr id="68" name="Google Shape;68;p2"/>
          <p:cNvPicPr preferRelativeResize="0"/>
          <p:nvPr userDrawn="1"/>
        </p:nvPicPr>
        <p:blipFill>
          <a:blip r:embed="rId8">
            <a:alphaModFix/>
          </a:blip>
          <a:stretch>
            <a:fillRect/>
          </a:stretch>
        </p:blipFill>
        <p:spPr>
          <a:xfrm flipH="1">
            <a:off x="602172" y="3453853"/>
            <a:ext cx="18624" cy="18625"/>
          </a:xfrm>
          <a:prstGeom prst="rect">
            <a:avLst/>
          </a:prstGeom>
          <a:noFill/>
          <a:ln>
            <a:noFill/>
          </a:ln>
        </p:spPr>
      </p:pic>
      <p:pic>
        <p:nvPicPr>
          <p:cNvPr id="69" name="Google Shape;69;p2"/>
          <p:cNvPicPr preferRelativeResize="0"/>
          <p:nvPr userDrawn="1"/>
        </p:nvPicPr>
        <p:blipFill>
          <a:blip r:embed="rId8">
            <a:alphaModFix/>
          </a:blip>
          <a:stretch>
            <a:fillRect/>
          </a:stretch>
        </p:blipFill>
        <p:spPr>
          <a:xfrm flipH="1">
            <a:off x="708272" y="2583703"/>
            <a:ext cx="18624" cy="18625"/>
          </a:xfrm>
          <a:prstGeom prst="rect">
            <a:avLst/>
          </a:prstGeom>
          <a:noFill/>
          <a:ln>
            <a:noFill/>
          </a:ln>
        </p:spPr>
      </p:pic>
      <p:pic>
        <p:nvPicPr>
          <p:cNvPr id="70" name="Google Shape;70;p2"/>
          <p:cNvPicPr preferRelativeResize="0"/>
          <p:nvPr userDrawn="1"/>
        </p:nvPicPr>
        <p:blipFill>
          <a:blip r:embed="rId8">
            <a:alphaModFix/>
          </a:blip>
          <a:stretch>
            <a:fillRect/>
          </a:stretch>
        </p:blipFill>
        <p:spPr>
          <a:xfrm flipH="1">
            <a:off x="740197" y="2647686"/>
            <a:ext cx="30474" cy="30475"/>
          </a:xfrm>
          <a:prstGeom prst="rect">
            <a:avLst/>
          </a:prstGeom>
          <a:noFill/>
          <a:ln>
            <a:noFill/>
          </a:ln>
        </p:spPr>
      </p:pic>
      <p:pic>
        <p:nvPicPr>
          <p:cNvPr id="71" name="Google Shape;71;p2"/>
          <p:cNvPicPr preferRelativeResize="0"/>
          <p:nvPr userDrawn="1"/>
        </p:nvPicPr>
        <p:blipFill>
          <a:blip r:embed="rId8">
            <a:alphaModFix/>
          </a:blip>
          <a:stretch>
            <a:fillRect/>
          </a:stretch>
        </p:blipFill>
        <p:spPr>
          <a:xfrm flipH="1">
            <a:off x="666046" y="2671978"/>
            <a:ext cx="74150" cy="74100"/>
          </a:xfrm>
          <a:prstGeom prst="rect">
            <a:avLst/>
          </a:prstGeom>
          <a:noFill/>
          <a:ln>
            <a:noFill/>
          </a:ln>
        </p:spPr>
      </p:pic>
      <p:pic>
        <p:nvPicPr>
          <p:cNvPr id="72" name="Google Shape;72;p2"/>
          <p:cNvPicPr preferRelativeResize="0"/>
          <p:nvPr userDrawn="1"/>
        </p:nvPicPr>
        <p:blipFill>
          <a:blip r:embed="rId6">
            <a:alphaModFix/>
          </a:blip>
          <a:stretch>
            <a:fillRect/>
          </a:stretch>
        </p:blipFill>
        <p:spPr>
          <a:xfrm rot="10800000">
            <a:off x="550850" y="100475"/>
            <a:ext cx="592727" cy="493676"/>
          </a:xfrm>
          <a:prstGeom prst="rect">
            <a:avLst/>
          </a:prstGeom>
          <a:noFill/>
          <a:ln>
            <a:noFill/>
          </a:ln>
        </p:spPr>
      </p:pic>
      <p:pic>
        <p:nvPicPr>
          <p:cNvPr id="73" name="Google Shape;73;p2"/>
          <p:cNvPicPr preferRelativeResize="0"/>
          <p:nvPr userDrawn="1"/>
        </p:nvPicPr>
        <p:blipFill>
          <a:blip r:embed="rId8">
            <a:alphaModFix/>
          </a:blip>
          <a:stretch>
            <a:fillRect/>
          </a:stretch>
        </p:blipFill>
        <p:spPr>
          <a:xfrm>
            <a:off x="717785" y="2068325"/>
            <a:ext cx="215416" cy="215250"/>
          </a:xfrm>
          <a:prstGeom prst="rect">
            <a:avLst/>
          </a:prstGeom>
          <a:noFill/>
          <a:ln>
            <a:noFill/>
          </a:ln>
        </p:spPr>
      </p:pic>
      <p:pic>
        <p:nvPicPr>
          <p:cNvPr id="74" name="Google Shape;74;p2"/>
          <p:cNvPicPr preferRelativeResize="0"/>
          <p:nvPr userDrawn="1"/>
        </p:nvPicPr>
        <p:blipFill>
          <a:blip r:embed="rId8">
            <a:alphaModFix/>
          </a:blip>
          <a:stretch>
            <a:fillRect/>
          </a:stretch>
        </p:blipFill>
        <p:spPr>
          <a:xfrm>
            <a:off x="508249" y="594150"/>
            <a:ext cx="167875" cy="167750"/>
          </a:xfrm>
          <a:prstGeom prst="rect">
            <a:avLst/>
          </a:prstGeom>
          <a:noFill/>
          <a:ln>
            <a:noFill/>
          </a:ln>
        </p:spPr>
      </p:pic>
      <p:pic>
        <p:nvPicPr>
          <p:cNvPr id="75" name="Google Shape;75;p2"/>
          <p:cNvPicPr preferRelativeResize="0"/>
          <p:nvPr userDrawn="1"/>
        </p:nvPicPr>
        <p:blipFill>
          <a:blip r:embed="rId6">
            <a:alphaModFix/>
          </a:blip>
          <a:stretch>
            <a:fillRect/>
          </a:stretch>
        </p:blipFill>
        <p:spPr>
          <a:xfrm>
            <a:off x="655700" y="2833925"/>
            <a:ext cx="344626" cy="28703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2_1_1_2_1">
    <p:spTree>
      <p:nvGrpSpPr>
        <p:cNvPr id="1" name="Shape 1014"/>
        <p:cNvGrpSpPr/>
        <p:nvPr/>
      </p:nvGrpSpPr>
      <p:grpSpPr>
        <a:xfrm>
          <a:off x="0" y="0"/>
          <a:ext cx="0" cy="0"/>
          <a:chOff x="0" y="0"/>
          <a:chExt cx="0" cy="0"/>
        </a:xfrm>
      </p:grpSpPr>
      <p:grpSp>
        <p:nvGrpSpPr>
          <p:cNvPr id="1015" name="Google Shape;1015;p20"/>
          <p:cNvGrpSpPr/>
          <p:nvPr/>
        </p:nvGrpSpPr>
        <p:grpSpPr>
          <a:xfrm>
            <a:off x="5698701" y="-1562869"/>
            <a:ext cx="4816988" cy="7752382"/>
            <a:chOff x="5698701" y="-1562869"/>
            <a:chExt cx="4816988" cy="7752382"/>
          </a:xfrm>
        </p:grpSpPr>
        <p:pic>
          <p:nvPicPr>
            <p:cNvPr id="1016" name="Google Shape;1016;p20"/>
            <p:cNvPicPr preferRelativeResize="0"/>
            <p:nvPr/>
          </p:nvPicPr>
          <p:blipFill>
            <a:blip r:embed="rId2">
              <a:alphaModFix/>
            </a:blip>
            <a:stretch>
              <a:fillRect/>
            </a:stretch>
          </p:blipFill>
          <p:spPr>
            <a:xfrm rot="-8616586" flipH="1">
              <a:off x="8358619" y="796545"/>
              <a:ext cx="1316026" cy="767891"/>
            </a:xfrm>
            <a:prstGeom prst="rect">
              <a:avLst/>
            </a:prstGeom>
            <a:noFill/>
            <a:ln>
              <a:noFill/>
            </a:ln>
          </p:spPr>
        </p:pic>
        <p:pic>
          <p:nvPicPr>
            <p:cNvPr id="1017" name="Google Shape;1017;p20"/>
            <p:cNvPicPr preferRelativeResize="0"/>
            <p:nvPr/>
          </p:nvPicPr>
          <p:blipFill>
            <a:blip r:embed="rId3">
              <a:alphaModFix/>
            </a:blip>
            <a:stretch>
              <a:fillRect/>
            </a:stretch>
          </p:blipFill>
          <p:spPr>
            <a:xfrm flipH="1">
              <a:off x="8709196" y="1072863"/>
              <a:ext cx="215416" cy="215250"/>
            </a:xfrm>
            <a:prstGeom prst="rect">
              <a:avLst/>
            </a:prstGeom>
            <a:noFill/>
            <a:ln>
              <a:noFill/>
            </a:ln>
          </p:spPr>
        </p:pic>
        <p:pic>
          <p:nvPicPr>
            <p:cNvPr id="1018" name="Google Shape;1018;p20"/>
            <p:cNvPicPr preferRelativeResize="0"/>
            <p:nvPr/>
          </p:nvPicPr>
          <p:blipFill>
            <a:blip r:embed="rId4">
              <a:alphaModFix/>
            </a:blip>
            <a:stretch>
              <a:fillRect/>
            </a:stretch>
          </p:blipFill>
          <p:spPr>
            <a:xfrm rot="8999869" flipH="1">
              <a:off x="6894450" y="4194163"/>
              <a:ext cx="460175" cy="383274"/>
            </a:xfrm>
            <a:prstGeom prst="rect">
              <a:avLst/>
            </a:prstGeom>
            <a:noFill/>
            <a:ln>
              <a:noFill/>
            </a:ln>
          </p:spPr>
        </p:pic>
        <p:pic>
          <p:nvPicPr>
            <p:cNvPr id="1019" name="Google Shape;1019;p20"/>
            <p:cNvPicPr preferRelativeResize="0"/>
            <p:nvPr/>
          </p:nvPicPr>
          <p:blipFill>
            <a:blip r:embed="rId5">
              <a:alphaModFix/>
            </a:blip>
            <a:stretch>
              <a:fillRect/>
            </a:stretch>
          </p:blipFill>
          <p:spPr>
            <a:xfrm rot="1773032">
              <a:off x="7917887" y="4243266"/>
              <a:ext cx="2396177" cy="1449641"/>
            </a:xfrm>
            <a:prstGeom prst="rect">
              <a:avLst/>
            </a:prstGeom>
            <a:noFill/>
            <a:ln>
              <a:noFill/>
            </a:ln>
          </p:spPr>
        </p:pic>
        <p:pic>
          <p:nvPicPr>
            <p:cNvPr id="1020" name="Google Shape;1020;p20"/>
            <p:cNvPicPr preferRelativeResize="0"/>
            <p:nvPr/>
          </p:nvPicPr>
          <p:blipFill>
            <a:blip r:embed="rId5">
              <a:alphaModFix/>
            </a:blip>
            <a:stretch>
              <a:fillRect/>
            </a:stretch>
          </p:blipFill>
          <p:spPr>
            <a:xfrm rot="25">
              <a:off x="5698701" y="-1562856"/>
              <a:ext cx="3585900" cy="2169418"/>
            </a:xfrm>
            <a:prstGeom prst="rect">
              <a:avLst/>
            </a:prstGeom>
            <a:noFill/>
            <a:ln>
              <a:noFill/>
            </a:ln>
          </p:spPr>
        </p:pic>
        <p:pic>
          <p:nvPicPr>
            <p:cNvPr id="1021" name="Google Shape;1021;p20"/>
            <p:cNvPicPr preferRelativeResize="0"/>
            <p:nvPr/>
          </p:nvPicPr>
          <p:blipFill>
            <a:blip r:embed="rId3">
              <a:alphaModFix/>
            </a:blip>
            <a:stretch>
              <a:fillRect/>
            </a:stretch>
          </p:blipFill>
          <p:spPr>
            <a:xfrm>
              <a:off x="8765675" y="3165650"/>
              <a:ext cx="46206" cy="46175"/>
            </a:xfrm>
            <a:prstGeom prst="rect">
              <a:avLst/>
            </a:prstGeom>
            <a:noFill/>
            <a:ln>
              <a:noFill/>
            </a:ln>
          </p:spPr>
        </p:pic>
        <p:pic>
          <p:nvPicPr>
            <p:cNvPr id="1022" name="Google Shape;1022;p20"/>
            <p:cNvPicPr preferRelativeResize="0"/>
            <p:nvPr/>
          </p:nvPicPr>
          <p:blipFill>
            <a:blip r:embed="rId3">
              <a:alphaModFix/>
            </a:blip>
            <a:stretch>
              <a:fillRect/>
            </a:stretch>
          </p:blipFill>
          <p:spPr>
            <a:xfrm>
              <a:off x="8853675" y="3211013"/>
              <a:ext cx="18624" cy="18625"/>
            </a:xfrm>
            <a:prstGeom prst="rect">
              <a:avLst/>
            </a:prstGeom>
            <a:noFill/>
            <a:ln>
              <a:noFill/>
            </a:ln>
          </p:spPr>
        </p:pic>
        <p:pic>
          <p:nvPicPr>
            <p:cNvPr id="1023" name="Google Shape;1023;p20"/>
            <p:cNvPicPr preferRelativeResize="0"/>
            <p:nvPr/>
          </p:nvPicPr>
          <p:blipFill>
            <a:blip r:embed="rId3">
              <a:alphaModFix/>
            </a:blip>
            <a:stretch>
              <a:fillRect/>
            </a:stretch>
          </p:blipFill>
          <p:spPr>
            <a:xfrm>
              <a:off x="9215725" y="3042488"/>
              <a:ext cx="18624" cy="18625"/>
            </a:xfrm>
            <a:prstGeom prst="rect">
              <a:avLst/>
            </a:prstGeom>
            <a:noFill/>
            <a:ln>
              <a:noFill/>
            </a:ln>
          </p:spPr>
        </p:pic>
        <p:pic>
          <p:nvPicPr>
            <p:cNvPr id="1024" name="Google Shape;1024;p20"/>
            <p:cNvPicPr preferRelativeResize="0"/>
            <p:nvPr/>
          </p:nvPicPr>
          <p:blipFill>
            <a:blip r:embed="rId3">
              <a:alphaModFix/>
            </a:blip>
            <a:stretch>
              <a:fillRect/>
            </a:stretch>
          </p:blipFill>
          <p:spPr>
            <a:xfrm>
              <a:off x="9273150" y="3053108"/>
              <a:ext cx="30474" cy="30475"/>
            </a:xfrm>
            <a:prstGeom prst="rect">
              <a:avLst/>
            </a:prstGeom>
            <a:noFill/>
            <a:ln>
              <a:noFill/>
            </a:ln>
          </p:spPr>
        </p:pic>
        <p:pic>
          <p:nvPicPr>
            <p:cNvPr id="1025" name="Google Shape;1025;p20"/>
            <p:cNvPicPr preferRelativeResize="0"/>
            <p:nvPr/>
          </p:nvPicPr>
          <p:blipFill>
            <a:blip r:embed="rId3">
              <a:alphaModFix/>
            </a:blip>
            <a:stretch>
              <a:fillRect/>
            </a:stretch>
          </p:blipFill>
          <p:spPr>
            <a:xfrm>
              <a:off x="9351800" y="2812158"/>
              <a:ext cx="30474" cy="30475"/>
            </a:xfrm>
            <a:prstGeom prst="rect">
              <a:avLst/>
            </a:prstGeom>
            <a:noFill/>
            <a:ln>
              <a:noFill/>
            </a:ln>
          </p:spPr>
        </p:pic>
        <p:pic>
          <p:nvPicPr>
            <p:cNvPr id="1026" name="Google Shape;1026;p20"/>
            <p:cNvPicPr preferRelativeResize="0"/>
            <p:nvPr/>
          </p:nvPicPr>
          <p:blipFill>
            <a:blip r:embed="rId3">
              <a:alphaModFix/>
            </a:blip>
            <a:stretch>
              <a:fillRect/>
            </a:stretch>
          </p:blipFill>
          <p:spPr>
            <a:xfrm>
              <a:off x="9228200" y="2923247"/>
              <a:ext cx="14874" cy="14900"/>
            </a:xfrm>
            <a:prstGeom prst="rect">
              <a:avLst/>
            </a:prstGeom>
            <a:noFill/>
            <a:ln>
              <a:noFill/>
            </a:ln>
          </p:spPr>
        </p:pic>
        <p:pic>
          <p:nvPicPr>
            <p:cNvPr id="1027" name="Google Shape;1027;p20"/>
            <p:cNvPicPr preferRelativeResize="0"/>
            <p:nvPr/>
          </p:nvPicPr>
          <p:blipFill>
            <a:blip r:embed="rId3">
              <a:alphaModFix/>
            </a:blip>
            <a:stretch>
              <a:fillRect/>
            </a:stretch>
          </p:blipFill>
          <p:spPr>
            <a:xfrm>
              <a:off x="9471650" y="3131722"/>
              <a:ext cx="14874" cy="14900"/>
            </a:xfrm>
            <a:prstGeom prst="rect">
              <a:avLst/>
            </a:prstGeom>
            <a:noFill/>
            <a:ln>
              <a:noFill/>
            </a:ln>
          </p:spPr>
        </p:pic>
        <p:pic>
          <p:nvPicPr>
            <p:cNvPr id="1028" name="Google Shape;1028;p20"/>
            <p:cNvPicPr preferRelativeResize="0"/>
            <p:nvPr/>
          </p:nvPicPr>
          <p:blipFill>
            <a:blip r:embed="rId3">
              <a:alphaModFix/>
            </a:blip>
            <a:stretch>
              <a:fillRect/>
            </a:stretch>
          </p:blipFill>
          <p:spPr>
            <a:xfrm>
              <a:off x="9124050" y="2645472"/>
              <a:ext cx="14874" cy="14900"/>
            </a:xfrm>
            <a:prstGeom prst="rect">
              <a:avLst/>
            </a:prstGeom>
            <a:noFill/>
            <a:ln>
              <a:noFill/>
            </a:ln>
          </p:spPr>
        </p:pic>
        <p:pic>
          <p:nvPicPr>
            <p:cNvPr id="1029" name="Google Shape;1029;p20"/>
            <p:cNvPicPr preferRelativeResize="0"/>
            <p:nvPr/>
          </p:nvPicPr>
          <p:blipFill>
            <a:blip r:embed="rId3">
              <a:alphaModFix/>
            </a:blip>
            <a:stretch>
              <a:fillRect/>
            </a:stretch>
          </p:blipFill>
          <p:spPr>
            <a:xfrm>
              <a:off x="9132075" y="2710388"/>
              <a:ext cx="18624" cy="18625"/>
            </a:xfrm>
            <a:prstGeom prst="rect">
              <a:avLst/>
            </a:prstGeom>
            <a:noFill/>
            <a:ln>
              <a:noFill/>
            </a:ln>
          </p:spPr>
        </p:pic>
        <p:pic>
          <p:nvPicPr>
            <p:cNvPr id="1030" name="Google Shape;1030;p20"/>
            <p:cNvPicPr preferRelativeResize="0"/>
            <p:nvPr/>
          </p:nvPicPr>
          <p:blipFill>
            <a:blip r:embed="rId3">
              <a:alphaModFix/>
            </a:blip>
            <a:stretch>
              <a:fillRect/>
            </a:stretch>
          </p:blipFill>
          <p:spPr>
            <a:xfrm>
              <a:off x="9092825" y="2624247"/>
              <a:ext cx="14874" cy="14900"/>
            </a:xfrm>
            <a:prstGeom prst="rect">
              <a:avLst/>
            </a:prstGeom>
            <a:noFill/>
            <a:ln>
              <a:noFill/>
            </a:ln>
          </p:spPr>
        </p:pic>
        <p:pic>
          <p:nvPicPr>
            <p:cNvPr id="1031" name="Google Shape;1031;p20"/>
            <p:cNvPicPr preferRelativeResize="0"/>
            <p:nvPr/>
          </p:nvPicPr>
          <p:blipFill>
            <a:blip r:embed="rId3">
              <a:alphaModFix/>
            </a:blip>
            <a:stretch>
              <a:fillRect/>
            </a:stretch>
          </p:blipFill>
          <p:spPr>
            <a:xfrm>
              <a:off x="8807475" y="2545800"/>
              <a:ext cx="46206" cy="46175"/>
            </a:xfrm>
            <a:prstGeom prst="rect">
              <a:avLst/>
            </a:prstGeom>
            <a:noFill/>
            <a:ln>
              <a:noFill/>
            </a:ln>
          </p:spPr>
        </p:pic>
        <p:pic>
          <p:nvPicPr>
            <p:cNvPr id="1032" name="Google Shape;1032;p20"/>
            <p:cNvPicPr preferRelativeResize="0"/>
            <p:nvPr/>
          </p:nvPicPr>
          <p:blipFill>
            <a:blip r:embed="rId3">
              <a:alphaModFix/>
            </a:blip>
            <a:stretch>
              <a:fillRect/>
            </a:stretch>
          </p:blipFill>
          <p:spPr>
            <a:xfrm>
              <a:off x="8529050" y="2380725"/>
              <a:ext cx="67976" cy="67925"/>
            </a:xfrm>
            <a:prstGeom prst="rect">
              <a:avLst/>
            </a:prstGeom>
            <a:noFill/>
            <a:ln>
              <a:noFill/>
            </a:ln>
          </p:spPr>
        </p:pic>
        <p:pic>
          <p:nvPicPr>
            <p:cNvPr id="1033" name="Google Shape;1033;p20"/>
            <p:cNvPicPr preferRelativeResize="0"/>
            <p:nvPr/>
          </p:nvPicPr>
          <p:blipFill>
            <a:blip r:embed="rId3">
              <a:alphaModFix/>
            </a:blip>
            <a:stretch>
              <a:fillRect/>
            </a:stretch>
          </p:blipFill>
          <p:spPr>
            <a:xfrm>
              <a:off x="8908575" y="2097350"/>
              <a:ext cx="67976" cy="67925"/>
            </a:xfrm>
            <a:prstGeom prst="rect">
              <a:avLst/>
            </a:prstGeom>
            <a:noFill/>
            <a:ln>
              <a:noFill/>
            </a:ln>
          </p:spPr>
        </p:pic>
        <p:pic>
          <p:nvPicPr>
            <p:cNvPr id="1034" name="Google Shape;1034;p20"/>
            <p:cNvPicPr preferRelativeResize="0"/>
            <p:nvPr/>
          </p:nvPicPr>
          <p:blipFill>
            <a:blip r:embed="rId3">
              <a:alphaModFix/>
            </a:blip>
            <a:stretch>
              <a:fillRect/>
            </a:stretch>
          </p:blipFill>
          <p:spPr>
            <a:xfrm>
              <a:off x="9382275" y="1989000"/>
              <a:ext cx="46206" cy="46175"/>
            </a:xfrm>
            <a:prstGeom prst="rect">
              <a:avLst/>
            </a:prstGeom>
            <a:noFill/>
            <a:ln>
              <a:noFill/>
            </a:ln>
          </p:spPr>
        </p:pic>
        <p:pic>
          <p:nvPicPr>
            <p:cNvPr id="1035" name="Google Shape;1035;p20"/>
            <p:cNvPicPr preferRelativeResize="0"/>
            <p:nvPr/>
          </p:nvPicPr>
          <p:blipFill>
            <a:blip r:embed="rId3">
              <a:alphaModFix/>
            </a:blip>
            <a:stretch>
              <a:fillRect/>
            </a:stretch>
          </p:blipFill>
          <p:spPr>
            <a:xfrm>
              <a:off x="9192000" y="2360233"/>
              <a:ext cx="30474" cy="30475"/>
            </a:xfrm>
            <a:prstGeom prst="rect">
              <a:avLst/>
            </a:prstGeom>
            <a:noFill/>
            <a:ln>
              <a:noFill/>
            </a:ln>
          </p:spPr>
        </p:pic>
        <p:pic>
          <p:nvPicPr>
            <p:cNvPr id="1036" name="Google Shape;1036;p20"/>
            <p:cNvPicPr preferRelativeResize="0"/>
            <p:nvPr/>
          </p:nvPicPr>
          <p:blipFill>
            <a:blip r:embed="rId3">
              <a:alphaModFix/>
            </a:blip>
            <a:stretch>
              <a:fillRect/>
            </a:stretch>
          </p:blipFill>
          <p:spPr>
            <a:xfrm>
              <a:off x="8872300" y="2256608"/>
              <a:ext cx="30474" cy="30475"/>
            </a:xfrm>
            <a:prstGeom prst="rect">
              <a:avLst/>
            </a:prstGeom>
            <a:noFill/>
            <a:ln>
              <a:noFill/>
            </a:ln>
          </p:spPr>
        </p:pic>
        <p:pic>
          <p:nvPicPr>
            <p:cNvPr id="1037" name="Google Shape;1037;p20"/>
            <p:cNvPicPr preferRelativeResize="0"/>
            <p:nvPr/>
          </p:nvPicPr>
          <p:blipFill>
            <a:blip r:embed="rId3">
              <a:alphaModFix/>
            </a:blip>
            <a:stretch>
              <a:fillRect/>
            </a:stretch>
          </p:blipFill>
          <p:spPr>
            <a:xfrm>
              <a:off x="8952200" y="2056858"/>
              <a:ext cx="30474" cy="30475"/>
            </a:xfrm>
            <a:prstGeom prst="rect">
              <a:avLst/>
            </a:prstGeom>
            <a:noFill/>
            <a:ln>
              <a:noFill/>
            </a:ln>
          </p:spPr>
        </p:pic>
        <p:pic>
          <p:nvPicPr>
            <p:cNvPr id="1038" name="Google Shape;1038;p20"/>
            <p:cNvPicPr preferRelativeResize="0"/>
            <p:nvPr/>
          </p:nvPicPr>
          <p:blipFill>
            <a:blip r:embed="rId3">
              <a:alphaModFix/>
            </a:blip>
            <a:stretch>
              <a:fillRect/>
            </a:stretch>
          </p:blipFill>
          <p:spPr>
            <a:xfrm>
              <a:off x="8933250" y="2303413"/>
              <a:ext cx="18624" cy="18625"/>
            </a:xfrm>
            <a:prstGeom prst="rect">
              <a:avLst/>
            </a:prstGeom>
            <a:noFill/>
            <a:ln>
              <a:noFill/>
            </a:ln>
          </p:spPr>
        </p:pic>
        <p:pic>
          <p:nvPicPr>
            <p:cNvPr id="1039" name="Google Shape;1039;p20"/>
            <p:cNvPicPr preferRelativeResize="0"/>
            <p:nvPr/>
          </p:nvPicPr>
          <p:blipFill>
            <a:blip r:embed="rId3">
              <a:alphaModFix/>
            </a:blip>
            <a:stretch>
              <a:fillRect/>
            </a:stretch>
          </p:blipFill>
          <p:spPr>
            <a:xfrm>
              <a:off x="8908575" y="2338650"/>
              <a:ext cx="18624" cy="18625"/>
            </a:xfrm>
            <a:prstGeom prst="rect">
              <a:avLst/>
            </a:prstGeom>
            <a:noFill/>
            <a:ln>
              <a:noFill/>
            </a:ln>
          </p:spPr>
        </p:pic>
        <p:pic>
          <p:nvPicPr>
            <p:cNvPr id="1040" name="Google Shape;1040;p20"/>
            <p:cNvPicPr preferRelativeResize="0"/>
            <p:nvPr/>
          </p:nvPicPr>
          <p:blipFill>
            <a:blip r:embed="rId3">
              <a:alphaModFix/>
            </a:blip>
            <a:stretch>
              <a:fillRect/>
            </a:stretch>
          </p:blipFill>
          <p:spPr>
            <a:xfrm>
              <a:off x="8802475" y="1468500"/>
              <a:ext cx="18624" cy="18625"/>
            </a:xfrm>
            <a:prstGeom prst="rect">
              <a:avLst/>
            </a:prstGeom>
            <a:noFill/>
            <a:ln>
              <a:noFill/>
            </a:ln>
          </p:spPr>
        </p:pic>
        <p:pic>
          <p:nvPicPr>
            <p:cNvPr id="1041" name="Google Shape;1041;p20"/>
            <p:cNvPicPr preferRelativeResize="0"/>
            <p:nvPr/>
          </p:nvPicPr>
          <p:blipFill>
            <a:blip r:embed="rId3">
              <a:alphaModFix/>
            </a:blip>
            <a:stretch>
              <a:fillRect/>
            </a:stretch>
          </p:blipFill>
          <p:spPr>
            <a:xfrm>
              <a:off x="8758700" y="1532483"/>
              <a:ext cx="30474" cy="30475"/>
            </a:xfrm>
            <a:prstGeom prst="rect">
              <a:avLst/>
            </a:prstGeom>
            <a:noFill/>
            <a:ln>
              <a:noFill/>
            </a:ln>
          </p:spPr>
        </p:pic>
        <p:pic>
          <p:nvPicPr>
            <p:cNvPr id="1042" name="Google Shape;1042;p20"/>
            <p:cNvPicPr preferRelativeResize="0"/>
            <p:nvPr/>
          </p:nvPicPr>
          <p:blipFill>
            <a:blip r:embed="rId3">
              <a:alphaModFix/>
            </a:blip>
            <a:stretch>
              <a:fillRect/>
            </a:stretch>
          </p:blipFill>
          <p:spPr>
            <a:xfrm>
              <a:off x="8789175" y="1556775"/>
              <a:ext cx="74150" cy="74100"/>
            </a:xfrm>
            <a:prstGeom prst="rect">
              <a:avLst/>
            </a:prstGeom>
            <a:noFill/>
            <a:ln>
              <a:noFill/>
            </a:ln>
          </p:spPr>
        </p:pic>
      </p:grpSp>
      <p:sp>
        <p:nvSpPr>
          <p:cNvPr id="1043" name="Google Shape;1043;p20"/>
          <p:cNvSpPr txBox="1">
            <a:spLocks noGrp="1"/>
          </p:cNvSpPr>
          <p:nvPr>
            <p:ph type="subTitle" idx="1"/>
          </p:nvPr>
        </p:nvSpPr>
        <p:spPr>
          <a:xfrm>
            <a:off x="5109400" y="2144425"/>
            <a:ext cx="3205800" cy="141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
        <p:nvSpPr>
          <p:cNvPr id="1044" name="Google Shape;1044;p20"/>
          <p:cNvSpPr txBox="1">
            <a:spLocks noGrp="1"/>
          </p:cNvSpPr>
          <p:nvPr>
            <p:ph type="title"/>
          </p:nvPr>
        </p:nvSpPr>
        <p:spPr>
          <a:xfrm>
            <a:off x="5109400" y="1597675"/>
            <a:ext cx="3205800" cy="54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b="1"/>
            </a:lvl1pPr>
            <a:lvl2pPr lvl="1" algn="r" rtl="0">
              <a:spcBef>
                <a:spcPts val="0"/>
              </a:spcBef>
              <a:spcAft>
                <a:spcPts val="0"/>
              </a:spcAft>
              <a:buSzPts val="3500"/>
              <a:buFont typeface="Raleway"/>
              <a:buNone/>
              <a:defRPr>
                <a:latin typeface="Raleway"/>
                <a:ea typeface="Raleway"/>
                <a:cs typeface="Raleway"/>
                <a:sym typeface="Raleway"/>
              </a:defRPr>
            </a:lvl2pPr>
            <a:lvl3pPr lvl="2" algn="r" rtl="0">
              <a:spcBef>
                <a:spcPts val="0"/>
              </a:spcBef>
              <a:spcAft>
                <a:spcPts val="0"/>
              </a:spcAft>
              <a:buSzPts val="3500"/>
              <a:buFont typeface="Raleway"/>
              <a:buNone/>
              <a:defRPr>
                <a:latin typeface="Raleway"/>
                <a:ea typeface="Raleway"/>
                <a:cs typeface="Raleway"/>
                <a:sym typeface="Raleway"/>
              </a:defRPr>
            </a:lvl3pPr>
            <a:lvl4pPr lvl="3" algn="r" rtl="0">
              <a:spcBef>
                <a:spcPts val="0"/>
              </a:spcBef>
              <a:spcAft>
                <a:spcPts val="0"/>
              </a:spcAft>
              <a:buSzPts val="3500"/>
              <a:buFont typeface="Raleway"/>
              <a:buNone/>
              <a:defRPr>
                <a:latin typeface="Raleway"/>
                <a:ea typeface="Raleway"/>
                <a:cs typeface="Raleway"/>
                <a:sym typeface="Raleway"/>
              </a:defRPr>
            </a:lvl4pPr>
            <a:lvl5pPr lvl="4" algn="r" rtl="0">
              <a:spcBef>
                <a:spcPts val="0"/>
              </a:spcBef>
              <a:spcAft>
                <a:spcPts val="0"/>
              </a:spcAft>
              <a:buSzPts val="3500"/>
              <a:buFont typeface="Raleway"/>
              <a:buNone/>
              <a:defRPr>
                <a:latin typeface="Raleway"/>
                <a:ea typeface="Raleway"/>
                <a:cs typeface="Raleway"/>
                <a:sym typeface="Raleway"/>
              </a:defRPr>
            </a:lvl5pPr>
            <a:lvl6pPr lvl="5" algn="r" rtl="0">
              <a:spcBef>
                <a:spcPts val="0"/>
              </a:spcBef>
              <a:spcAft>
                <a:spcPts val="0"/>
              </a:spcAft>
              <a:buSzPts val="3500"/>
              <a:buFont typeface="Raleway"/>
              <a:buNone/>
              <a:defRPr>
                <a:latin typeface="Raleway"/>
                <a:ea typeface="Raleway"/>
                <a:cs typeface="Raleway"/>
                <a:sym typeface="Raleway"/>
              </a:defRPr>
            </a:lvl6pPr>
            <a:lvl7pPr lvl="6" algn="r" rtl="0">
              <a:spcBef>
                <a:spcPts val="0"/>
              </a:spcBef>
              <a:spcAft>
                <a:spcPts val="0"/>
              </a:spcAft>
              <a:buSzPts val="3500"/>
              <a:buFont typeface="Raleway"/>
              <a:buNone/>
              <a:defRPr>
                <a:latin typeface="Raleway"/>
                <a:ea typeface="Raleway"/>
                <a:cs typeface="Raleway"/>
                <a:sym typeface="Raleway"/>
              </a:defRPr>
            </a:lvl7pPr>
            <a:lvl8pPr lvl="7" algn="r" rtl="0">
              <a:spcBef>
                <a:spcPts val="0"/>
              </a:spcBef>
              <a:spcAft>
                <a:spcPts val="0"/>
              </a:spcAft>
              <a:buSzPts val="3500"/>
              <a:buFont typeface="Raleway"/>
              <a:buNone/>
              <a:defRPr>
                <a:latin typeface="Raleway"/>
                <a:ea typeface="Raleway"/>
                <a:cs typeface="Raleway"/>
                <a:sym typeface="Raleway"/>
              </a:defRPr>
            </a:lvl8pPr>
            <a:lvl9pPr lvl="8" algn="r"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661"/>
        <p:cNvGrpSpPr/>
        <p:nvPr/>
      </p:nvGrpSpPr>
      <p:grpSpPr>
        <a:xfrm>
          <a:off x="0" y="0"/>
          <a:ext cx="0" cy="0"/>
          <a:chOff x="0" y="0"/>
          <a:chExt cx="0" cy="0"/>
        </a:xfrm>
      </p:grpSpPr>
      <p:grpSp>
        <p:nvGrpSpPr>
          <p:cNvPr id="1662" name="Google Shape;1662;p30"/>
          <p:cNvGrpSpPr/>
          <p:nvPr/>
        </p:nvGrpSpPr>
        <p:grpSpPr>
          <a:xfrm>
            <a:off x="-1271800" y="-1021725"/>
            <a:ext cx="11686600" cy="6818641"/>
            <a:chOff x="-1271800" y="-1021725"/>
            <a:chExt cx="11686600" cy="6818641"/>
          </a:xfrm>
        </p:grpSpPr>
        <p:pic>
          <p:nvPicPr>
            <p:cNvPr id="1663" name="Google Shape;1663;p30"/>
            <p:cNvPicPr preferRelativeResize="0"/>
            <p:nvPr/>
          </p:nvPicPr>
          <p:blipFill>
            <a:blip r:embed="rId2">
              <a:alphaModFix/>
            </a:blip>
            <a:stretch>
              <a:fillRect/>
            </a:stretch>
          </p:blipFill>
          <p:spPr>
            <a:xfrm>
              <a:off x="-1271800" y="2469600"/>
              <a:ext cx="1915599" cy="2227425"/>
            </a:xfrm>
            <a:prstGeom prst="rect">
              <a:avLst/>
            </a:prstGeom>
            <a:noFill/>
            <a:ln>
              <a:noFill/>
            </a:ln>
          </p:spPr>
        </p:pic>
        <p:pic>
          <p:nvPicPr>
            <p:cNvPr id="1664" name="Google Shape;1664;p30"/>
            <p:cNvPicPr preferRelativeResize="0"/>
            <p:nvPr/>
          </p:nvPicPr>
          <p:blipFill rotWithShape="1">
            <a:blip r:embed="rId3">
              <a:alphaModFix/>
            </a:blip>
            <a:srcRect t="209" b="199"/>
            <a:stretch/>
          </p:blipFill>
          <p:spPr>
            <a:xfrm>
              <a:off x="8499600" y="3549600"/>
              <a:ext cx="1915200" cy="2222355"/>
            </a:xfrm>
            <a:prstGeom prst="rect">
              <a:avLst/>
            </a:prstGeom>
            <a:noFill/>
            <a:ln>
              <a:noFill/>
            </a:ln>
          </p:spPr>
        </p:pic>
        <p:pic>
          <p:nvPicPr>
            <p:cNvPr id="1665" name="Google Shape;1665;p30"/>
            <p:cNvPicPr preferRelativeResize="0"/>
            <p:nvPr/>
          </p:nvPicPr>
          <p:blipFill>
            <a:blip r:embed="rId4">
              <a:alphaModFix/>
            </a:blip>
            <a:stretch>
              <a:fillRect/>
            </a:stretch>
          </p:blipFill>
          <p:spPr>
            <a:xfrm rot="9899598">
              <a:off x="-128516" y="1320001"/>
              <a:ext cx="781351" cy="472701"/>
            </a:xfrm>
            <a:prstGeom prst="rect">
              <a:avLst/>
            </a:prstGeom>
            <a:noFill/>
            <a:ln>
              <a:noFill/>
            </a:ln>
          </p:spPr>
        </p:pic>
        <p:pic>
          <p:nvPicPr>
            <p:cNvPr id="1666" name="Google Shape;1666;p30"/>
            <p:cNvPicPr preferRelativeResize="0"/>
            <p:nvPr/>
          </p:nvPicPr>
          <p:blipFill>
            <a:blip r:embed="rId4">
              <a:alphaModFix/>
            </a:blip>
            <a:stretch>
              <a:fillRect/>
            </a:stretch>
          </p:blipFill>
          <p:spPr>
            <a:xfrm rot="6057874">
              <a:off x="7934954" y="835612"/>
              <a:ext cx="2327613" cy="1408172"/>
            </a:xfrm>
            <a:prstGeom prst="rect">
              <a:avLst/>
            </a:prstGeom>
            <a:noFill/>
            <a:ln>
              <a:noFill/>
            </a:ln>
          </p:spPr>
        </p:pic>
        <p:pic>
          <p:nvPicPr>
            <p:cNvPr id="1667" name="Google Shape;1667;p30"/>
            <p:cNvPicPr preferRelativeResize="0"/>
            <p:nvPr/>
          </p:nvPicPr>
          <p:blipFill>
            <a:blip r:embed="rId5">
              <a:alphaModFix/>
            </a:blip>
            <a:stretch>
              <a:fillRect/>
            </a:stretch>
          </p:blipFill>
          <p:spPr>
            <a:xfrm>
              <a:off x="7720124" y="-115200"/>
              <a:ext cx="695174" cy="579000"/>
            </a:xfrm>
            <a:prstGeom prst="rect">
              <a:avLst/>
            </a:prstGeom>
            <a:noFill/>
            <a:ln>
              <a:noFill/>
            </a:ln>
          </p:spPr>
        </p:pic>
        <p:pic>
          <p:nvPicPr>
            <p:cNvPr id="1668" name="Google Shape;1668;p30"/>
            <p:cNvPicPr preferRelativeResize="0"/>
            <p:nvPr/>
          </p:nvPicPr>
          <p:blipFill>
            <a:blip r:embed="rId6">
              <a:alphaModFix/>
            </a:blip>
            <a:stretch>
              <a:fillRect/>
            </a:stretch>
          </p:blipFill>
          <p:spPr>
            <a:xfrm flipH="1">
              <a:off x="351264" y="3115778"/>
              <a:ext cx="46206" cy="46175"/>
            </a:xfrm>
            <a:prstGeom prst="rect">
              <a:avLst/>
            </a:prstGeom>
            <a:noFill/>
            <a:ln>
              <a:noFill/>
            </a:ln>
          </p:spPr>
        </p:pic>
        <p:pic>
          <p:nvPicPr>
            <p:cNvPr id="1669" name="Google Shape;1669;p30"/>
            <p:cNvPicPr preferRelativeResize="0"/>
            <p:nvPr/>
          </p:nvPicPr>
          <p:blipFill>
            <a:blip r:embed="rId6">
              <a:alphaModFix/>
            </a:blip>
            <a:stretch>
              <a:fillRect/>
            </a:stretch>
          </p:blipFill>
          <p:spPr>
            <a:xfrm flipH="1">
              <a:off x="290845" y="3161140"/>
              <a:ext cx="18624" cy="18625"/>
            </a:xfrm>
            <a:prstGeom prst="rect">
              <a:avLst/>
            </a:prstGeom>
            <a:noFill/>
            <a:ln>
              <a:noFill/>
            </a:ln>
          </p:spPr>
        </p:pic>
        <p:pic>
          <p:nvPicPr>
            <p:cNvPr id="1670" name="Google Shape;1670;p30"/>
            <p:cNvPicPr preferRelativeResize="0"/>
            <p:nvPr/>
          </p:nvPicPr>
          <p:blipFill>
            <a:blip r:embed="rId6">
              <a:alphaModFix/>
            </a:blip>
            <a:stretch>
              <a:fillRect/>
            </a:stretch>
          </p:blipFill>
          <p:spPr>
            <a:xfrm flipH="1">
              <a:off x="-71205" y="2992615"/>
              <a:ext cx="18624" cy="18625"/>
            </a:xfrm>
            <a:prstGeom prst="rect">
              <a:avLst/>
            </a:prstGeom>
            <a:noFill/>
            <a:ln>
              <a:noFill/>
            </a:ln>
          </p:spPr>
        </p:pic>
        <p:pic>
          <p:nvPicPr>
            <p:cNvPr id="1671" name="Google Shape;1671;p30"/>
            <p:cNvPicPr preferRelativeResize="0"/>
            <p:nvPr/>
          </p:nvPicPr>
          <p:blipFill>
            <a:blip r:embed="rId6">
              <a:alphaModFix/>
            </a:blip>
            <a:stretch>
              <a:fillRect/>
            </a:stretch>
          </p:blipFill>
          <p:spPr>
            <a:xfrm flipH="1">
              <a:off x="-140480" y="3003236"/>
              <a:ext cx="30474" cy="30475"/>
            </a:xfrm>
            <a:prstGeom prst="rect">
              <a:avLst/>
            </a:prstGeom>
            <a:noFill/>
            <a:ln>
              <a:noFill/>
            </a:ln>
          </p:spPr>
        </p:pic>
        <p:pic>
          <p:nvPicPr>
            <p:cNvPr id="1672" name="Google Shape;1672;p30"/>
            <p:cNvPicPr preferRelativeResize="0"/>
            <p:nvPr/>
          </p:nvPicPr>
          <p:blipFill>
            <a:blip r:embed="rId6">
              <a:alphaModFix/>
            </a:blip>
            <a:stretch>
              <a:fillRect/>
            </a:stretch>
          </p:blipFill>
          <p:spPr>
            <a:xfrm flipH="1">
              <a:off x="-219130" y="2762286"/>
              <a:ext cx="30474" cy="30475"/>
            </a:xfrm>
            <a:prstGeom prst="rect">
              <a:avLst/>
            </a:prstGeom>
            <a:noFill/>
            <a:ln>
              <a:noFill/>
            </a:ln>
          </p:spPr>
        </p:pic>
        <p:pic>
          <p:nvPicPr>
            <p:cNvPr id="1673" name="Google Shape;1673;p30"/>
            <p:cNvPicPr preferRelativeResize="0"/>
            <p:nvPr/>
          </p:nvPicPr>
          <p:blipFill>
            <a:blip r:embed="rId6">
              <a:alphaModFix/>
            </a:blip>
            <a:stretch>
              <a:fillRect/>
            </a:stretch>
          </p:blipFill>
          <p:spPr>
            <a:xfrm flipH="1">
              <a:off x="-79930" y="2873375"/>
              <a:ext cx="14874" cy="14900"/>
            </a:xfrm>
            <a:prstGeom prst="rect">
              <a:avLst/>
            </a:prstGeom>
            <a:noFill/>
            <a:ln>
              <a:noFill/>
            </a:ln>
          </p:spPr>
        </p:pic>
        <p:pic>
          <p:nvPicPr>
            <p:cNvPr id="1674" name="Google Shape;1674;p30"/>
            <p:cNvPicPr preferRelativeResize="0"/>
            <p:nvPr/>
          </p:nvPicPr>
          <p:blipFill>
            <a:blip r:embed="rId6">
              <a:alphaModFix/>
            </a:blip>
            <a:stretch>
              <a:fillRect/>
            </a:stretch>
          </p:blipFill>
          <p:spPr>
            <a:xfrm flipH="1">
              <a:off x="-323380" y="3081850"/>
              <a:ext cx="14874" cy="14900"/>
            </a:xfrm>
            <a:prstGeom prst="rect">
              <a:avLst/>
            </a:prstGeom>
            <a:noFill/>
            <a:ln>
              <a:noFill/>
            </a:ln>
          </p:spPr>
        </p:pic>
        <p:pic>
          <p:nvPicPr>
            <p:cNvPr id="1675" name="Google Shape;1675;p30"/>
            <p:cNvPicPr preferRelativeResize="0"/>
            <p:nvPr/>
          </p:nvPicPr>
          <p:blipFill>
            <a:blip r:embed="rId6">
              <a:alphaModFix/>
            </a:blip>
            <a:stretch>
              <a:fillRect/>
            </a:stretch>
          </p:blipFill>
          <p:spPr>
            <a:xfrm flipH="1">
              <a:off x="24220" y="2595600"/>
              <a:ext cx="14874" cy="14900"/>
            </a:xfrm>
            <a:prstGeom prst="rect">
              <a:avLst/>
            </a:prstGeom>
            <a:noFill/>
            <a:ln>
              <a:noFill/>
            </a:ln>
          </p:spPr>
        </p:pic>
        <p:pic>
          <p:nvPicPr>
            <p:cNvPr id="1676" name="Google Shape;1676;p30"/>
            <p:cNvPicPr preferRelativeResize="0"/>
            <p:nvPr/>
          </p:nvPicPr>
          <p:blipFill>
            <a:blip r:embed="rId6">
              <a:alphaModFix/>
            </a:blip>
            <a:stretch>
              <a:fillRect/>
            </a:stretch>
          </p:blipFill>
          <p:spPr>
            <a:xfrm flipH="1">
              <a:off x="12445" y="2660515"/>
              <a:ext cx="18624" cy="18625"/>
            </a:xfrm>
            <a:prstGeom prst="rect">
              <a:avLst/>
            </a:prstGeom>
            <a:noFill/>
            <a:ln>
              <a:noFill/>
            </a:ln>
          </p:spPr>
        </p:pic>
        <p:pic>
          <p:nvPicPr>
            <p:cNvPr id="1677" name="Google Shape;1677;p30"/>
            <p:cNvPicPr preferRelativeResize="0"/>
            <p:nvPr/>
          </p:nvPicPr>
          <p:blipFill>
            <a:blip r:embed="rId6">
              <a:alphaModFix/>
            </a:blip>
            <a:stretch>
              <a:fillRect/>
            </a:stretch>
          </p:blipFill>
          <p:spPr>
            <a:xfrm flipH="1">
              <a:off x="55445" y="2574375"/>
              <a:ext cx="14874" cy="14900"/>
            </a:xfrm>
            <a:prstGeom prst="rect">
              <a:avLst/>
            </a:prstGeom>
            <a:noFill/>
            <a:ln>
              <a:noFill/>
            </a:ln>
          </p:spPr>
        </p:pic>
        <p:pic>
          <p:nvPicPr>
            <p:cNvPr id="1678" name="Google Shape;1678;p30"/>
            <p:cNvPicPr preferRelativeResize="0"/>
            <p:nvPr/>
          </p:nvPicPr>
          <p:blipFill>
            <a:blip r:embed="rId6">
              <a:alphaModFix/>
            </a:blip>
            <a:stretch>
              <a:fillRect/>
            </a:stretch>
          </p:blipFill>
          <p:spPr>
            <a:xfrm flipH="1">
              <a:off x="309464" y="2495928"/>
              <a:ext cx="46206" cy="46175"/>
            </a:xfrm>
            <a:prstGeom prst="rect">
              <a:avLst/>
            </a:prstGeom>
            <a:noFill/>
            <a:ln>
              <a:noFill/>
            </a:ln>
          </p:spPr>
        </p:pic>
        <p:pic>
          <p:nvPicPr>
            <p:cNvPr id="1679" name="Google Shape;1679;p30"/>
            <p:cNvPicPr preferRelativeResize="0"/>
            <p:nvPr/>
          </p:nvPicPr>
          <p:blipFill>
            <a:blip r:embed="rId6">
              <a:alphaModFix/>
            </a:blip>
            <a:stretch>
              <a:fillRect/>
            </a:stretch>
          </p:blipFill>
          <p:spPr>
            <a:xfrm flipH="1">
              <a:off x="566118" y="2330853"/>
              <a:ext cx="67976" cy="67925"/>
            </a:xfrm>
            <a:prstGeom prst="rect">
              <a:avLst/>
            </a:prstGeom>
            <a:noFill/>
            <a:ln>
              <a:noFill/>
            </a:ln>
          </p:spPr>
        </p:pic>
        <p:pic>
          <p:nvPicPr>
            <p:cNvPr id="1680" name="Google Shape;1680;p30"/>
            <p:cNvPicPr preferRelativeResize="0"/>
            <p:nvPr/>
          </p:nvPicPr>
          <p:blipFill>
            <a:blip r:embed="rId6">
              <a:alphaModFix/>
            </a:blip>
            <a:stretch>
              <a:fillRect/>
            </a:stretch>
          </p:blipFill>
          <p:spPr>
            <a:xfrm flipH="1">
              <a:off x="186593" y="2047478"/>
              <a:ext cx="67976" cy="67925"/>
            </a:xfrm>
            <a:prstGeom prst="rect">
              <a:avLst/>
            </a:prstGeom>
            <a:noFill/>
            <a:ln>
              <a:noFill/>
            </a:ln>
          </p:spPr>
        </p:pic>
        <p:pic>
          <p:nvPicPr>
            <p:cNvPr id="1681" name="Google Shape;1681;p30"/>
            <p:cNvPicPr preferRelativeResize="0"/>
            <p:nvPr/>
          </p:nvPicPr>
          <p:blipFill>
            <a:blip r:embed="rId6">
              <a:alphaModFix/>
            </a:blip>
            <a:stretch>
              <a:fillRect/>
            </a:stretch>
          </p:blipFill>
          <p:spPr>
            <a:xfrm flipH="1">
              <a:off x="-265336" y="1939128"/>
              <a:ext cx="46206" cy="46175"/>
            </a:xfrm>
            <a:prstGeom prst="rect">
              <a:avLst/>
            </a:prstGeom>
            <a:noFill/>
            <a:ln>
              <a:noFill/>
            </a:ln>
          </p:spPr>
        </p:pic>
        <p:pic>
          <p:nvPicPr>
            <p:cNvPr id="1682" name="Google Shape;1682;p30"/>
            <p:cNvPicPr preferRelativeResize="0"/>
            <p:nvPr/>
          </p:nvPicPr>
          <p:blipFill>
            <a:blip r:embed="rId6">
              <a:alphaModFix/>
            </a:blip>
            <a:stretch>
              <a:fillRect/>
            </a:stretch>
          </p:blipFill>
          <p:spPr>
            <a:xfrm flipH="1">
              <a:off x="-59330" y="2310361"/>
              <a:ext cx="30474" cy="30475"/>
            </a:xfrm>
            <a:prstGeom prst="rect">
              <a:avLst/>
            </a:prstGeom>
            <a:noFill/>
            <a:ln>
              <a:noFill/>
            </a:ln>
          </p:spPr>
        </p:pic>
        <p:pic>
          <p:nvPicPr>
            <p:cNvPr id="1683" name="Google Shape;1683;p30"/>
            <p:cNvPicPr preferRelativeResize="0"/>
            <p:nvPr/>
          </p:nvPicPr>
          <p:blipFill>
            <a:blip r:embed="rId6">
              <a:alphaModFix/>
            </a:blip>
            <a:stretch>
              <a:fillRect/>
            </a:stretch>
          </p:blipFill>
          <p:spPr>
            <a:xfrm flipH="1">
              <a:off x="260370" y="2206736"/>
              <a:ext cx="30474" cy="30475"/>
            </a:xfrm>
            <a:prstGeom prst="rect">
              <a:avLst/>
            </a:prstGeom>
            <a:noFill/>
            <a:ln>
              <a:noFill/>
            </a:ln>
          </p:spPr>
        </p:pic>
        <p:pic>
          <p:nvPicPr>
            <p:cNvPr id="1684" name="Google Shape;1684;p30"/>
            <p:cNvPicPr preferRelativeResize="0"/>
            <p:nvPr/>
          </p:nvPicPr>
          <p:blipFill>
            <a:blip r:embed="rId6">
              <a:alphaModFix/>
            </a:blip>
            <a:stretch>
              <a:fillRect/>
            </a:stretch>
          </p:blipFill>
          <p:spPr>
            <a:xfrm flipH="1">
              <a:off x="180470" y="2006986"/>
              <a:ext cx="30474" cy="30475"/>
            </a:xfrm>
            <a:prstGeom prst="rect">
              <a:avLst/>
            </a:prstGeom>
            <a:noFill/>
            <a:ln>
              <a:noFill/>
            </a:ln>
          </p:spPr>
        </p:pic>
        <p:pic>
          <p:nvPicPr>
            <p:cNvPr id="1685" name="Google Shape;1685;p30"/>
            <p:cNvPicPr preferRelativeResize="0"/>
            <p:nvPr/>
          </p:nvPicPr>
          <p:blipFill>
            <a:blip r:embed="rId6">
              <a:alphaModFix/>
            </a:blip>
            <a:stretch>
              <a:fillRect/>
            </a:stretch>
          </p:blipFill>
          <p:spPr>
            <a:xfrm flipH="1">
              <a:off x="211270" y="2253540"/>
              <a:ext cx="18624" cy="18625"/>
            </a:xfrm>
            <a:prstGeom prst="rect">
              <a:avLst/>
            </a:prstGeom>
            <a:noFill/>
            <a:ln>
              <a:noFill/>
            </a:ln>
          </p:spPr>
        </p:pic>
        <p:pic>
          <p:nvPicPr>
            <p:cNvPr id="1686" name="Google Shape;1686;p30"/>
            <p:cNvPicPr preferRelativeResize="0"/>
            <p:nvPr/>
          </p:nvPicPr>
          <p:blipFill>
            <a:blip r:embed="rId6">
              <a:alphaModFix/>
            </a:blip>
            <a:stretch>
              <a:fillRect/>
            </a:stretch>
          </p:blipFill>
          <p:spPr>
            <a:xfrm flipH="1">
              <a:off x="235945" y="2288778"/>
              <a:ext cx="18624" cy="18625"/>
            </a:xfrm>
            <a:prstGeom prst="rect">
              <a:avLst/>
            </a:prstGeom>
            <a:noFill/>
            <a:ln>
              <a:noFill/>
            </a:ln>
          </p:spPr>
        </p:pic>
        <p:pic>
          <p:nvPicPr>
            <p:cNvPr id="1687" name="Google Shape;1687;p30"/>
            <p:cNvPicPr preferRelativeResize="0"/>
            <p:nvPr/>
          </p:nvPicPr>
          <p:blipFill>
            <a:blip r:embed="rId6">
              <a:alphaModFix/>
            </a:blip>
            <a:stretch>
              <a:fillRect/>
            </a:stretch>
          </p:blipFill>
          <p:spPr>
            <a:xfrm flipH="1">
              <a:off x="342045" y="1418628"/>
              <a:ext cx="18624" cy="18625"/>
            </a:xfrm>
            <a:prstGeom prst="rect">
              <a:avLst/>
            </a:prstGeom>
            <a:noFill/>
            <a:ln>
              <a:noFill/>
            </a:ln>
          </p:spPr>
        </p:pic>
        <p:pic>
          <p:nvPicPr>
            <p:cNvPr id="1688" name="Google Shape;1688;p30"/>
            <p:cNvPicPr preferRelativeResize="0"/>
            <p:nvPr/>
          </p:nvPicPr>
          <p:blipFill>
            <a:blip r:embed="rId6">
              <a:alphaModFix/>
            </a:blip>
            <a:stretch>
              <a:fillRect/>
            </a:stretch>
          </p:blipFill>
          <p:spPr>
            <a:xfrm flipH="1">
              <a:off x="373970" y="1482611"/>
              <a:ext cx="30474" cy="30475"/>
            </a:xfrm>
            <a:prstGeom prst="rect">
              <a:avLst/>
            </a:prstGeom>
            <a:noFill/>
            <a:ln>
              <a:noFill/>
            </a:ln>
          </p:spPr>
        </p:pic>
        <p:pic>
          <p:nvPicPr>
            <p:cNvPr id="1689" name="Google Shape;1689;p30"/>
            <p:cNvPicPr preferRelativeResize="0"/>
            <p:nvPr/>
          </p:nvPicPr>
          <p:blipFill>
            <a:blip r:embed="rId6">
              <a:alphaModFix/>
            </a:blip>
            <a:stretch>
              <a:fillRect/>
            </a:stretch>
          </p:blipFill>
          <p:spPr>
            <a:xfrm flipH="1">
              <a:off x="299820" y="1506903"/>
              <a:ext cx="74150" cy="74100"/>
            </a:xfrm>
            <a:prstGeom prst="rect">
              <a:avLst/>
            </a:prstGeom>
            <a:noFill/>
            <a:ln>
              <a:noFill/>
            </a:ln>
          </p:spPr>
        </p:pic>
        <p:pic>
          <p:nvPicPr>
            <p:cNvPr id="1690" name="Google Shape;1690;p30"/>
            <p:cNvPicPr preferRelativeResize="0"/>
            <p:nvPr/>
          </p:nvPicPr>
          <p:blipFill>
            <a:blip r:embed="rId6">
              <a:alphaModFix/>
            </a:blip>
            <a:stretch>
              <a:fillRect/>
            </a:stretch>
          </p:blipFill>
          <p:spPr>
            <a:xfrm>
              <a:off x="8760474" y="4184400"/>
              <a:ext cx="46206" cy="46175"/>
            </a:xfrm>
            <a:prstGeom prst="rect">
              <a:avLst/>
            </a:prstGeom>
            <a:noFill/>
            <a:ln>
              <a:noFill/>
            </a:ln>
          </p:spPr>
        </p:pic>
        <p:pic>
          <p:nvPicPr>
            <p:cNvPr id="1691" name="Google Shape;1691;p30"/>
            <p:cNvPicPr preferRelativeResize="0"/>
            <p:nvPr/>
          </p:nvPicPr>
          <p:blipFill>
            <a:blip r:embed="rId6">
              <a:alphaModFix/>
            </a:blip>
            <a:stretch>
              <a:fillRect/>
            </a:stretch>
          </p:blipFill>
          <p:spPr>
            <a:xfrm>
              <a:off x="8848474" y="4229763"/>
              <a:ext cx="18624" cy="18625"/>
            </a:xfrm>
            <a:prstGeom prst="rect">
              <a:avLst/>
            </a:prstGeom>
            <a:noFill/>
            <a:ln>
              <a:noFill/>
            </a:ln>
          </p:spPr>
        </p:pic>
        <p:pic>
          <p:nvPicPr>
            <p:cNvPr id="1692" name="Google Shape;1692;p30"/>
            <p:cNvPicPr preferRelativeResize="0"/>
            <p:nvPr/>
          </p:nvPicPr>
          <p:blipFill>
            <a:blip r:embed="rId6">
              <a:alphaModFix/>
            </a:blip>
            <a:stretch>
              <a:fillRect/>
            </a:stretch>
          </p:blipFill>
          <p:spPr>
            <a:xfrm>
              <a:off x="9210524" y="4061238"/>
              <a:ext cx="18624" cy="18625"/>
            </a:xfrm>
            <a:prstGeom prst="rect">
              <a:avLst/>
            </a:prstGeom>
            <a:noFill/>
            <a:ln>
              <a:noFill/>
            </a:ln>
          </p:spPr>
        </p:pic>
        <p:pic>
          <p:nvPicPr>
            <p:cNvPr id="1693" name="Google Shape;1693;p30"/>
            <p:cNvPicPr preferRelativeResize="0"/>
            <p:nvPr/>
          </p:nvPicPr>
          <p:blipFill>
            <a:blip r:embed="rId6">
              <a:alphaModFix/>
            </a:blip>
            <a:stretch>
              <a:fillRect/>
            </a:stretch>
          </p:blipFill>
          <p:spPr>
            <a:xfrm>
              <a:off x="9267949" y="4071858"/>
              <a:ext cx="30474" cy="30475"/>
            </a:xfrm>
            <a:prstGeom prst="rect">
              <a:avLst/>
            </a:prstGeom>
            <a:noFill/>
            <a:ln>
              <a:noFill/>
            </a:ln>
          </p:spPr>
        </p:pic>
        <p:pic>
          <p:nvPicPr>
            <p:cNvPr id="1694" name="Google Shape;1694;p30"/>
            <p:cNvPicPr preferRelativeResize="0"/>
            <p:nvPr/>
          </p:nvPicPr>
          <p:blipFill>
            <a:blip r:embed="rId6">
              <a:alphaModFix/>
            </a:blip>
            <a:stretch>
              <a:fillRect/>
            </a:stretch>
          </p:blipFill>
          <p:spPr>
            <a:xfrm>
              <a:off x="9346599" y="3830908"/>
              <a:ext cx="30474" cy="30475"/>
            </a:xfrm>
            <a:prstGeom prst="rect">
              <a:avLst/>
            </a:prstGeom>
            <a:noFill/>
            <a:ln>
              <a:noFill/>
            </a:ln>
          </p:spPr>
        </p:pic>
        <p:pic>
          <p:nvPicPr>
            <p:cNvPr id="1695" name="Google Shape;1695;p30"/>
            <p:cNvPicPr preferRelativeResize="0"/>
            <p:nvPr/>
          </p:nvPicPr>
          <p:blipFill>
            <a:blip r:embed="rId6">
              <a:alphaModFix/>
            </a:blip>
            <a:stretch>
              <a:fillRect/>
            </a:stretch>
          </p:blipFill>
          <p:spPr>
            <a:xfrm>
              <a:off x="9222999" y="3941997"/>
              <a:ext cx="14874" cy="14900"/>
            </a:xfrm>
            <a:prstGeom prst="rect">
              <a:avLst/>
            </a:prstGeom>
            <a:noFill/>
            <a:ln>
              <a:noFill/>
            </a:ln>
          </p:spPr>
        </p:pic>
        <p:pic>
          <p:nvPicPr>
            <p:cNvPr id="1696" name="Google Shape;1696;p30"/>
            <p:cNvPicPr preferRelativeResize="0"/>
            <p:nvPr/>
          </p:nvPicPr>
          <p:blipFill>
            <a:blip r:embed="rId6">
              <a:alphaModFix/>
            </a:blip>
            <a:stretch>
              <a:fillRect/>
            </a:stretch>
          </p:blipFill>
          <p:spPr>
            <a:xfrm>
              <a:off x="9466449" y="4150472"/>
              <a:ext cx="14874" cy="14900"/>
            </a:xfrm>
            <a:prstGeom prst="rect">
              <a:avLst/>
            </a:prstGeom>
            <a:noFill/>
            <a:ln>
              <a:noFill/>
            </a:ln>
          </p:spPr>
        </p:pic>
        <p:pic>
          <p:nvPicPr>
            <p:cNvPr id="1697" name="Google Shape;1697;p30"/>
            <p:cNvPicPr preferRelativeResize="0"/>
            <p:nvPr/>
          </p:nvPicPr>
          <p:blipFill>
            <a:blip r:embed="rId6">
              <a:alphaModFix/>
            </a:blip>
            <a:stretch>
              <a:fillRect/>
            </a:stretch>
          </p:blipFill>
          <p:spPr>
            <a:xfrm>
              <a:off x="9118849" y="3664222"/>
              <a:ext cx="14874" cy="14900"/>
            </a:xfrm>
            <a:prstGeom prst="rect">
              <a:avLst/>
            </a:prstGeom>
            <a:noFill/>
            <a:ln>
              <a:noFill/>
            </a:ln>
          </p:spPr>
        </p:pic>
        <p:pic>
          <p:nvPicPr>
            <p:cNvPr id="1698" name="Google Shape;1698;p30"/>
            <p:cNvPicPr preferRelativeResize="0"/>
            <p:nvPr/>
          </p:nvPicPr>
          <p:blipFill>
            <a:blip r:embed="rId6">
              <a:alphaModFix/>
            </a:blip>
            <a:stretch>
              <a:fillRect/>
            </a:stretch>
          </p:blipFill>
          <p:spPr>
            <a:xfrm>
              <a:off x="9126874" y="3729138"/>
              <a:ext cx="18624" cy="18625"/>
            </a:xfrm>
            <a:prstGeom prst="rect">
              <a:avLst/>
            </a:prstGeom>
            <a:noFill/>
            <a:ln>
              <a:noFill/>
            </a:ln>
          </p:spPr>
        </p:pic>
        <p:pic>
          <p:nvPicPr>
            <p:cNvPr id="1699" name="Google Shape;1699;p30"/>
            <p:cNvPicPr preferRelativeResize="0"/>
            <p:nvPr/>
          </p:nvPicPr>
          <p:blipFill>
            <a:blip r:embed="rId6">
              <a:alphaModFix/>
            </a:blip>
            <a:stretch>
              <a:fillRect/>
            </a:stretch>
          </p:blipFill>
          <p:spPr>
            <a:xfrm>
              <a:off x="9087624" y="3642997"/>
              <a:ext cx="14874" cy="14900"/>
            </a:xfrm>
            <a:prstGeom prst="rect">
              <a:avLst/>
            </a:prstGeom>
            <a:noFill/>
            <a:ln>
              <a:noFill/>
            </a:ln>
          </p:spPr>
        </p:pic>
        <p:pic>
          <p:nvPicPr>
            <p:cNvPr id="1700" name="Google Shape;1700;p30"/>
            <p:cNvPicPr preferRelativeResize="0"/>
            <p:nvPr/>
          </p:nvPicPr>
          <p:blipFill>
            <a:blip r:embed="rId6">
              <a:alphaModFix/>
            </a:blip>
            <a:stretch>
              <a:fillRect/>
            </a:stretch>
          </p:blipFill>
          <p:spPr>
            <a:xfrm>
              <a:off x="8802274" y="3564550"/>
              <a:ext cx="46206" cy="46175"/>
            </a:xfrm>
            <a:prstGeom prst="rect">
              <a:avLst/>
            </a:prstGeom>
            <a:noFill/>
            <a:ln>
              <a:noFill/>
            </a:ln>
          </p:spPr>
        </p:pic>
        <p:pic>
          <p:nvPicPr>
            <p:cNvPr id="1701" name="Google Shape;1701;p30"/>
            <p:cNvPicPr preferRelativeResize="0"/>
            <p:nvPr/>
          </p:nvPicPr>
          <p:blipFill>
            <a:blip r:embed="rId6">
              <a:alphaModFix/>
            </a:blip>
            <a:stretch>
              <a:fillRect/>
            </a:stretch>
          </p:blipFill>
          <p:spPr>
            <a:xfrm>
              <a:off x="8523849" y="3399475"/>
              <a:ext cx="67976" cy="67925"/>
            </a:xfrm>
            <a:prstGeom prst="rect">
              <a:avLst/>
            </a:prstGeom>
            <a:noFill/>
            <a:ln>
              <a:noFill/>
            </a:ln>
          </p:spPr>
        </p:pic>
        <p:pic>
          <p:nvPicPr>
            <p:cNvPr id="1702" name="Google Shape;1702;p30"/>
            <p:cNvPicPr preferRelativeResize="0"/>
            <p:nvPr/>
          </p:nvPicPr>
          <p:blipFill>
            <a:blip r:embed="rId6">
              <a:alphaModFix/>
            </a:blip>
            <a:stretch>
              <a:fillRect/>
            </a:stretch>
          </p:blipFill>
          <p:spPr>
            <a:xfrm>
              <a:off x="8903374" y="3116100"/>
              <a:ext cx="67976" cy="67925"/>
            </a:xfrm>
            <a:prstGeom prst="rect">
              <a:avLst/>
            </a:prstGeom>
            <a:noFill/>
            <a:ln>
              <a:noFill/>
            </a:ln>
          </p:spPr>
        </p:pic>
        <p:pic>
          <p:nvPicPr>
            <p:cNvPr id="1703" name="Google Shape;1703;p30"/>
            <p:cNvPicPr preferRelativeResize="0"/>
            <p:nvPr/>
          </p:nvPicPr>
          <p:blipFill>
            <a:blip r:embed="rId6">
              <a:alphaModFix/>
            </a:blip>
            <a:stretch>
              <a:fillRect/>
            </a:stretch>
          </p:blipFill>
          <p:spPr>
            <a:xfrm>
              <a:off x="9377074" y="3007750"/>
              <a:ext cx="46206" cy="46175"/>
            </a:xfrm>
            <a:prstGeom prst="rect">
              <a:avLst/>
            </a:prstGeom>
            <a:noFill/>
            <a:ln>
              <a:noFill/>
            </a:ln>
          </p:spPr>
        </p:pic>
        <p:pic>
          <p:nvPicPr>
            <p:cNvPr id="1704" name="Google Shape;1704;p30"/>
            <p:cNvPicPr preferRelativeResize="0"/>
            <p:nvPr/>
          </p:nvPicPr>
          <p:blipFill>
            <a:blip r:embed="rId6">
              <a:alphaModFix/>
            </a:blip>
            <a:stretch>
              <a:fillRect/>
            </a:stretch>
          </p:blipFill>
          <p:spPr>
            <a:xfrm>
              <a:off x="9186799" y="3378983"/>
              <a:ext cx="30474" cy="30475"/>
            </a:xfrm>
            <a:prstGeom prst="rect">
              <a:avLst/>
            </a:prstGeom>
            <a:noFill/>
            <a:ln>
              <a:noFill/>
            </a:ln>
          </p:spPr>
        </p:pic>
        <p:pic>
          <p:nvPicPr>
            <p:cNvPr id="1705" name="Google Shape;1705;p30"/>
            <p:cNvPicPr preferRelativeResize="0"/>
            <p:nvPr/>
          </p:nvPicPr>
          <p:blipFill>
            <a:blip r:embed="rId6">
              <a:alphaModFix/>
            </a:blip>
            <a:stretch>
              <a:fillRect/>
            </a:stretch>
          </p:blipFill>
          <p:spPr>
            <a:xfrm>
              <a:off x="8867099" y="3275358"/>
              <a:ext cx="30474" cy="30475"/>
            </a:xfrm>
            <a:prstGeom prst="rect">
              <a:avLst/>
            </a:prstGeom>
            <a:noFill/>
            <a:ln>
              <a:noFill/>
            </a:ln>
          </p:spPr>
        </p:pic>
        <p:pic>
          <p:nvPicPr>
            <p:cNvPr id="1706" name="Google Shape;1706;p30"/>
            <p:cNvPicPr preferRelativeResize="0"/>
            <p:nvPr/>
          </p:nvPicPr>
          <p:blipFill>
            <a:blip r:embed="rId6">
              <a:alphaModFix/>
            </a:blip>
            <a:stretch>
              <a:fillRect/>
            </a:stretch>
          </p:blipFill>
          <p:spPr>
            <a:xfrm>
              <a:off x="8946999" y="3075608"/>
              <a:ext cx="30474" cy="30475"/>
            </a:xfrm>
            <a:prstGeom prst="rect">
              <a:avLst/>
            </a:prstGeom>
            <a:noFill/>
            <a:ln>
              <a:noFill/>
            </a:ln>
          </p:spPr>
        </p:pic>
        <p:pic>
          <p:nvPicPr>
            <p:cNvPr id="1707" name="Google Shape;1707;p30"/>
            <p:cNvPicPr preferRelativeResize="0"/>
            <p:nvPr/>
          </p:nvPicPr>
          <p:blipFill>
            <a:blip r:embed="rId6">
              <a:alphaModFix/>
            </a:blip>
            <a:stretch>
              <a:fillRect/>
            </a:stretch>
          </p:blipFill>
          <p:spPr>
            <a:xfrm>
              <a:off x="8928049" y="3322163"/>
              <a:ext cx="18624" cy="18625"/>
            </a:xfrm>
            <a:prstGeom prst="rect">
              <a:avLst/>
            </a:prstGeom>
            <a:noFill/>
            <a:ln>
              <a:noFill/>
            </a:ln>
          </p:spPr>
        </p:pic>
        <p:pic>
          <p:nvPicPr>
            <p:cNvPr id="1708" name="Google Shape;1708;p30"/>
            <p:cNvPicPr preferRelativeResize="0"/>
            <p:nvPr/>
          </p:nvPicPr>
          <p:blipFill>
            <a:blip r:embed="rId6">
              <a:alphaModFix/>
            </a:blip>
            <a:stretch>
              <a:fillRect/>
            </a:stretch>
          </p:blipFill>
          <p:spPr>
            <a:xfrm>
              <a:off x="8903374" y="3357400"/>
              <a:ext cx="18624" cy="18625"/>
            </a:xfrm>
            <a:prstGeom prst="rect">
              <a:avLst/>
            </a:prstGeom>
            <a:noFill/>
            <a:ln>
              <a:noFill/>
            </a:ln>
          </p:spPr>
        </p:pic>
        <p:pic>
          <p:nvPicPr>
            <p:cNvPr id="1709" name="Google Shape;1709;p30"/>
            <p:cNvPicPr preferRelativeResize="0"/>
            <p:nvPr/>
          </p:nvPicPr>
          <p:blipFill>
            <a:blip r:embed="rId6">
              <a:alphaModFix/>
            </a:blip>
            <a:stretch>
              <a:fillRect/>
            </a:stretch>
          </p:blipFill>
          <p:spPr>
            <a:xfrm>
              <a:off x="8797274" y="2487250"/>
              <a:ext cx="18624" cy="18625"/>
            </a:xfrm>
            <a:prstGeom prst="rect">
              <a:avLst/>
            </a:prstGeom>
            <a:noFill/>
            <a:ln>
              <a:noFill/>
            </a:ln>
          </p:spPr>
        </p:pic>
        <p:pic>
          <p:nvPicPr>
            <p:cNvPr id="1710" name="Google Shape;1710;p30"/>
            <p:cNvPicPr preferRelativeResize="0"/>
            <p:nvPr/>
          </p:nvPicPr>
          <p:blipFill>
            <a:blip r:embed="rId6">
              <a:alphaModFix/>
            </a:blip>
            <a:stretch>
              <a:fillRect/>
            </a:stretch>
          </p:blipFill>
          <p:spPr>
            <a:xfrm>
              <a:off x="8753499" y="2551233"/>
              <a:ext cx="30474" cy="30475"/>
            </a:xfrm>
            <a:prstGeom prst="rect">
              <a:avLst/>
            </a:prstGeom>
            <a:noFill/>
            <a:ln>
              <a:noFill/>
            </a:ln>
          </p:spPr>
        </p:pic>
        <p:pic>
          <p:nvPicPr>
            <p:cNvPr id="1711" name="Google Shape;1711;p30"/>
            <p:cNvPicPr preferRelativeResize="0"/>
            <p:nvPr/>
          </p:nvPicPr>
          <p:blipFill>
            <a:blip r:embed="rId6">
              <a:alphaModFix/>
            </a:blip>
            <a:stretch>
              <a:fillRect/>
            </a:stretch>
          </p:blipFill>
          <p:spPr>
            <a:xfrm>
              <a:off x="8783974" y="2575525"/>
              <a:ext cx="74150" cy="74100"/>
            </a:xfrm>
            <a:prstGeom prst="rect">
              <a:avLst/>
            </a:prstGeom>
            <a:noFill/>
            <a:ln>
              <a:noFill/>
            </a:ln>
          </p:spPr>
        </p:pic>
        <p:pic>
          <p:nvPicPr>
            <p:cNvPr id="1712" name="Google Shape;1712;p30"/>
            <p:cNvPicPr preferRelativeResize="0"/>
            <p:nvPr/>
          </p:nvPicPr>
          <p:blipFill>
            <a:blip r:embed="rId5">
              <a:alphaModFix/>
            </a:blip>
            <a:stretch>
              <a:fillRect/>
            </a:stretch>
          </p:blipFill>
          <p:spPr>
            <a:xfrm>
              <a:off x="3934899" y="4858525"/>
              <a:ext cx="695174" cy="579000"/>
            </a:xfrm>
            <a:prstGeom prst="rect">
              <a:avLst/>
            </a:prstGeom>
            <a:noFill/>
            <a:ln>
              <a:noFill/>
            </a:ln>
          </p:spPr>
        </p:pic>
        <p:pic>
          <p:nvPicPr>
            <p:cNvPr id="1713" name="Google Shape;1713;p30"/>
            <p:cNvPicPr preferRelativeResize="0"/>
            <p:nvPr/>
          </p:nvPicPr>
          <p:blipFill>
            <a:blip r:embed="rId5">
              <a:alphaModFix/>
            </a:blip>
            <a:stretch>
              <a:fillRect/>
            </a:stretch>
          </p:blipFill>
          <p:spPr>
            <a:xfrm rot="-2439876">
              <a:off x="-82551" y="3641051"/>
              <a:ext cx="695173" cy="579000"/>
            </a:xfrm>
            <a:prstGeom prst="rect">
              <a:avLst/>
            </a:prstGeom>
            <a:noFill/>
            <a:ln>
              <a:noFill/>
            </a:ln>
          </p:spPr>
        </p:pic>
        <p:pic>
          <p:nvPicPr>
            <p:cNvPr id="1714" name="Google Shape;1714;p30"/>
            <p:cNvPicPr preferRelativeResize="0"/>
            <p:nvPr/>
          </p:nvPicPr>
          <p:blipFill>
            <a:blip r:embed="rId6">
              <a:alphaModFix/>
            </a:blip>
            <a:stretch>
              <a:fillRect/>
            </a:stretch>
          </p:blipFill>
          <p:spPr>
            <a:xfrm>
              <a:off x="8763584" y="2218200"/>
              <a:ext cx="215416" cy="215250"/>
            </a:xfrm>
            <a:prstGeom prst="rect">
              <a:avLst/>
            </a:prstGeom>
            <a:noFill/>
            <a:ln>
              <a:noFill/>
            </a:ln>
          </p:spPr>
        </p:pic>
        <p:pic>
          <p:nvPicPr>
            <p:cNvPr id="1715" name="Google Shape;1715;p30"/>
            <p:cNvPicPr preferRelativeResize="0"/>
            <p:nvPr/>
          </p:nvPicPr>
          <p:blipFill>
            <a:blip r:embed="rId6">
              <a:alphaModFix/>
            </a:blip>
            <a:stretch>
              <a:fillRect/>
            </a:stretch>
          </p:blipFill>
          <p:spPr>
            <a:xfrm>
              <a:off x="3707009" y="4720050"/>
              <a:ext cx="215416" cy="215250"/>
            </a:xfrm>
            <a:prstGeom prst="rect">
              <a:avLst/>
            </a:prstGeom>
            <a:noFill/>
            <a:ln>
              <a:noFill/>
            </a:ln>
          </p:spPr>
        </p:pic>
        <p:pic>
          <p:nvPicPr>
            <p:cNvPr id="1716" name="Google Shape;1716;p30"/>
            <p:cNvPicPr preferRelativeResize="0"/>
            <p:nvPr/>
          </p:nvPicPr>
          <p:blipFill>
            <a:blip r:embed="rId6">
              <a:alphaModFix/>
            </a:blip>
            <a:stretch>
              <a:fillRect/>
            </a:stretch>
          </p:blipFill>
          <p:spPr>
            <a:xfrm>
              <a:off x="310009" y="1836200"/>
              <a:ext cx="215416" cy="215250"/>
            </a:xfrm>
            <a:prstGeom prst="rect">
              <a:avLst/>
            </a:prstGeom>
            <a:noFill/>
            <a:ln>
              <a:noFill/>
            </a:ln>
          </p:spPr>
        </p:pic>
        <p:pic>
          <p:nvPicPr>
            <p:cNvPr id="1717" name="Google Shape;1717;p30"/>
            <p:cNvPicPr preferRelativeResize="0"/>
            <p:nvPr/>
          </p:nvPicPr>
          <p:blipFill>
            <a:blip r:embed="rId4">
              <a:alphaModFix/>
            </a:blip>
            <a:stretch>
              <a:fillRect/>
            </a:stretch>
          </p:blipFill>
          <p:spPr>
            <a:xfrm rot="10399193">
              <a:off x="3521319" y="-902772"/>
              <a:ext cx="2120075" cy="1282566"/>
            </a:xfrm>
            <a:prstGeom prst="rect">
              <a:avLst/>
            </a:prstGeom>
            <a:noFill/>
            <a:ln>
              <a:noFill/>
            </a:ln>
          </p:spPr>
        </p:pic>
        <p:pic>
          <p:nvPicPr>
            <p:cNvPr id="1718" name="Google Shape;1718;p30"/>
            <p:cNvPicPr preferRelativeResize="0"/>
            <p:nvPr/>
          </p:nvPicPr>
          <p:blipFill>
            <a:blip r:embed="rId4">
              <a:alphaModFix/>
            </a:blip>
            <a:stretch>
              <a:fillRect/>
            </a:stretch>
          </p:blipFill>
          <p:spPr>
            <a:xfrm rot="2519944">
              <a:off x="-297362" y="-525461"/>
              <a:ext cx="1714889" cy="1037443"/>
            </a:xfrm>
            <a:prstGeom prst="rect">
              <a:avLst/>
            </a:prstGeom>
            <a:noFill/>
            <a:ln>
              <a:noFill/>
            </a:ln>
          </p:spPr>
        </p:pic>
        <p:pic>
          <p:nvPicPr>
            <p:cNvPr id="1719" name="Google Shape;1719;p30"/>
            <p:cNvPicPr preferRelativeResize="0"/>
            <p:nvPr/>
          </p:nvPicPr>
          <p:blipFill>
            <a:blip r:embed="rId4">
              <a:alphaModFix/>
            </a:blip>
            <a:stretch>
              <a:fillRect/>
            </a:stretch>
          </p:blipFill>
          <p:spPr>
            <a:xfrm rot="264539">
              <a:off x="5381353" y="4635265"/>
              <a:ext cx="1804960" cy="1091919"/>
            </a:xfrm>
            <a:prstGeom prst="rect">
              <a:avLst/>
            </a:prstGeom>
            <a:noFill/>
            <a:ln>
              <a:noFill/>
            </a:ln>
          </p:spPr>
        </p:pic>
        <p:pic>
          <p:nvPicPr>
            <p:cNvPr id="1720" name="Google Shape;1720;p30"/>
            <p:cNvPicPr preferRelativeResize="0"/>
            <p:nvPr/>
          </p:nvPicPr>
          <p:blipFill>
            <a:blip r:embed="rId4">
              <a:alphaModFix/>
            </a:blip>
            <a:stretch>
              <a:fillRect/>
            </a:stretch>
          </p:blipFill>
          <p:spPr>
            <a:xfrm rot="-10648499">
              <a:off x="-95948" y="4665765"/>
              <a:ext cx="1804960" cy="1091921"/>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721"/>
        <p:cNvGrpSpPr/>
        <p:nvPr/>
      </p:nvGrpSpPr>
      <p:grpSpPr>
        <a:xfrm>
          <a:off x="0" y="0"/>
          <a:ext cx="0" cy="0"/>
          <a:chOff x="0" y="0"/>
          <a:chExt cx="0" cy="0"/>
        </a:xfrm>
      </p:grpSpPr>
      <p:grpSp>
        <p:nvGrpSpPr>
          <p:cNvPr id="1722" name="Google Shape;1722;p31"/>
          <p:cNvGrpSpPr/>
          <p:nvPr/>
        </p:nvGrpSpPr>
        <p:grpSpPr>
          <a:xfrm>
            <a:off x="-1271800" y="-1975474"/>
            <a:ext cx="13328201" cy="8813426"/>
            <a:chOff x="-1271800" y="-1975474"/>
            <a:chExt cx="13328201" cy="8813426"/>
          </a:xfrm>
        </p:grpSpPr>
        <p:pic>
          <p:nvPicPr>
            <p:cNvPr id="1723" name="Google Shape;1723;p31"/>
            <p:cNvPicPr preferRelativeResize="0"/>
            <p:nvPr/>
          </p:nvPicPr>
          <p:blipFill rotWithShape="1">
            <a:blip r:embed="rId2">
              <a:alphaModFix/>
            </a:blip>
            <a:srcRect t="209" b="199"/>
            <a:stretch/>
          </p:blipFill>
          <p:spPr>
            <a:xfrm>
              <a:off x="8499600" y="3538800"/>
              <a:ext cx="1915200" cy="2222355"/>
            </a:xfrm>
            <a:prstGeom prst="rect">
              <a:avLst/>
            </a:prstGeom>
            <a:noFill/>
            <a:ln>
              <a:noFill/>
            </a:ln>
          </p:spPr>
        </p:pic>
        <p:pic>
          <p:nvPicPr>
            <p:cNvPr id="1724" name="Google Shape;1724;p31"/>
            <p:cNvPicPr preferRelativeResize="0"/>
            <p:nvPr/>
          </p:nvPicPr>
          <p:blipFill>
            <a:blip r:embed="rId3">
              <a:alphaModFix/>
            </a:blip>
            <a:stretch>
              <a:fillRect/>
            </a:stretch>
          </p:blipFill>
          <p:spPr>
            <a:xfrm rot="7476736" flipH="1">
              <a:off x="-630005" y="3133593"/>
              <a:ext cx="1316028" cy="767893"/>
            </a:xfrm>
            <a:prstGeom prst="rect">
              <a:avLst/>
            </a:prstGeom>
            <a:noFill/>
            <a:ln>
              <a:noFill/>
            </a:ln>
          </p:spPr>
        </p:pic>
        <p:pic>
          <p:nvPicPr>
            <p:cNvPr id="1725" name="Google Shape;1725;p31"/>
            <p:cNvPicPr preferRelativeResize="0"/>
            <p:nvPr/>
          </p:nvPicPr>
          <p:blipFill>
            <a:blip r:embed="rId4">
              <a:alphaModFix/>
            </a:blip>
            <a:stretch>
              <a:fillRect/>
            </a:stretch>
          </p:blipFill>
          <p:spPr>
            <a:xfrm>
              <a:off x="-1271800" y="2174400"/>
              <a:ext cx="1915599" cy="2227425"/>
            </a:xfrm>
            <a:prstGeom prst="rect">
              <a:avLst/>
            </a:prstGeom>
            <a:noFill/>
            <a:ln>
              <a:noFill/>
            </a:ln>
          </p:spPr>
        </p:pic>
        <p:pic>
          <p:nvPicPr>
            <p:cNvPr id="1726" name="Google Shape;1726;p31"/>
            <p:cNvPicPr preferRelativeResize="0"/>
            <p:nvPr/>
          </p:nvPicPr>
          <p:blipFill>
            <a:blip r:embed="rId5">
              <a:alphaModFix/>
            </a:blip>
            <a:stretch>
              <a:fillRect/>
            </a:stretch>
          </p:blipFill>
          <p:spPr>
            <a:xfrm flipH="1">
              <a:off x="-54877" y="723400"/>
              <a:ext cx="695174" cy="579000"/>
            </a:xfrm>
            <a:prstGeom prst="rect">
              <a:avLst/>
            </a:prstGeom>
            <a:noFill/>
            <a:ln>
              <a:noFill/>
            </a:ln>
          </p:spPr>
        </p:pic>
        <p:pic>
          <p:nvPicPr>
            <p:cNvPr id="1727" name="Google Shape;1727;p31"/>
            <p:cNvPicPr preferRelativeResize="0"/>
            <p:nvPr/>
          </p:nvPicPr>
          <p:blipFill>
            <a:blip r:embed="rId6">
              <a:alphaModFix/>
            </a:blip>
            <a:stretch>
              <a:fillRect/>
            </a:stretch>
          </p:blipFill>
          <p:spPr>
            <a:xfrm rot="-3883317" flipH="1">
              <a:off x="8875278" y="687614"/>
              <a:ext cx="2482562" cy="3118172"/>
            </a:xfrm>
            <a:prstGeom prst="rect">
              <a:avLst/>
            </a:prstGeom>
            <a:noFill/>
            <a:ln>
              <a:noFill/>
            </a:ln>
          </p:spPr>
        </p:pic>
        <p:pic>
          <p:nvPicPr>
            <p:cNvPr id="1728" name="Google Shape;1728;p31"/>
            <p:cNvPicPr preferRelativeResize="0"/>
            <p:nvPr/>
          </p:nvPicPr>
          <p:blipFill>
            <a:blip r:embed="rId7">
              <a:alphaModFix/>
            </a:blip>
            <a:stretch>
              <a:fillRect/>
            </a:stretch>
          </p:blipFill>
          <p:spPr>
            <a:xfrm rot="372250" flipH="1">
              <a:off x="8496697" y="2796452"/>
              <a:ext cx="737550" cy="446219"/>
            </a:xfrm>
            <a:prstGeom prst="rect">
              <a:avLst/>
            </a:prstGeom>
            <a:noFill/>
            <a:ln>
              <a:noFill/>
            </a:ln>
          </p:spPr>
        </p:pic>
        <p:pic>
          <p:nvPicPr>
            <p:cNvPr id="1729" name="Google Shape;1729;p31"/>
            <p:cNvPicPr preferRelativeResize="0"/>
            <p:nvPr/>
          </p:nvPicPr>
          <p:blipFill>
            <a:blip r:embed="rId7">
              <a:alphaModFix/>
            </a:blip>
            <a:stretch>
              <a:fillRect/>
            </a:stretch>
          </p:blipFill>
          <p:spPr>
            <a:xfrm rot="-9557997" flipH="1">
              <a:off x="-986591" y="4425591"/>
              <a:ext cx="2900524" cy="1754773"/>
            </a:xfrm>
            <a:prstGeom prst="rect">
              <a:avLst/>
            </a:prstGeom>
            <a:noFill/>
            <a:ln>
              <a:noFill/>
            </a:ln>
          </p:spPr>
        </p:pic>
        <p:grpSp>
          <p:nvGrpSpPr>
            <p:cNvPr id="1730" name="Google Shape;1730;p31"/>
            <p:cNvGrpSpPr/>
            <p:nvPr/>
          </p:nvGrpSpPr>
          <p:grpSpPr>
            <a:xfrm flipH="1">
              <a:off x="8501201" y="2487253"/>
              <a:ext cx="957474" cy="1761138"/>
              <a:chOff x="47350" y="1468500"/>
              <a:chExt cx="957474" cy="1761138"/>
            </a:xfrm>
          </p:grpSpPr>
          <p:pic>
            <p:nvPicPr>
              <p:cNvPr id="1731" name="Google Shape;1731;p31"/>
              <p:cNvPicPr preferRelativeResize="0"/>
              <p:nvPr/>
            </p:nvPicPr>
            <p:blipFill>
              <a:blip r:embed="rId8">
                <a:alphaModFix/>
              </a:blip>
              <a:stretch>
                <a:fillRect/>
              </a:stretch>
            </p:blipFill>
            <p:spPr>
              <a:xfrm flipH="1">
                <a:off x="721994" y="3165650"/>
                <a:ext cx="46206" cy="46175"/>
              </a:xfrm>
              <a:prstGeom prst="rect">
                <a:avLst/>
              </a:prstGeom>
              <a:noFill/>
              <a:ln>
                <a:noFill/>
              </a:ln>
            </p:spPr>
          </p:pic>
          <p:pic>
            <p:nvPicPr>
              <p:cNvPr id="1732" name="Google Shape;1732;p31"/>
              <p:cNvPicPr preferRelativeResize="0"/>
              <p:nvPr/>
            </p:nvPicPr>
            <p:blipFill>
              <a:blip r:embed="rId8">
                <a:alphaModFix/>
              </a:blip>
              <a:stretch>
                <a:fillRect/>
              </a:stretch>
            </p:blipFill>
            <p:spPr>
              <a:xfrm flipH="1">
                <a:off x="661575" y="3211013"/>
                <a:ext cx="18624" cy="18625"/>
              </a:xfrm>
              <a:prstGeom prst="rect">
                <a:avLst/>
              </a:prstGeom>
              <a:noFill/>
              <a:ln>
                <a:noFill/>
              </a:ln>
            </p:spPr>
          </p:pic>
          <p:pic>
            <p:nvPicPr>
              <p:cNvPr id="1733" name="Google Shape;1733;p31"/>
              <p:cNvPicPr preferRelativeResize="0"/>
              <p:nvPr/>
            </p:nvPicPr>
            <p:blipFill>
              <a:blip r:embed="rId8">
                <a:alphaModFix/>
              </a:blip>
              <a:stretch>
                <a:fillRect/>
              </a:stretch>
            </p:blipFill>
            <p:spPr>
              <a:xfrm flipH="1">
                <a:off x="299525" y="3042488"/>
                <a:ext cx="18624" cy="18625"/>
              </a:xfrm>
              <a:prstGeom prst="rect">
                <a:avLst/>
              </a:prstGeom>
              <a:noFill/>
              <a:ln>
                <a:noFill/>
              </a:ln>
            </p:spPr>
          </p:pic>
          <p:pic>
            <p:nvPicPr>
              <p:cNvPr id="1734" name="Google Shape;1734;p31"/>
              <p:cNvPicPr preferRelativeResize="0"/>
              <p:nvPr/>
            </p:nvPicPr>
            <p:blipFill>
              <a:blip r:embed="rId8">
                <a:alphaModFix/>
              </a:blip>
              <a:stretch>
                <a:fillRect/>
              </a:stretch>
            </p:blipFill>
            <p:spPr>
              <a:xfrm flipH="1">
                <a:off x="230250" y="3053108"/>
                <a:ext cx="30474" cy="30475"/>
              </a:xfrm>
              <a:prstGeom prst="rect">
                <a:avLst/>
              </a:prstGeom>
              <a:noFill/>
              <a:ln>
                <a:noFill/>
              </a:ln>
            </p:spPr>
          </p:pic>
          <p:pic>
            <p:nvPicPr>
              <p:cNvPr id="1735" name="Google Shape;1735;p31"/>
              <p:cNvPicPr preferRelativeResize="0"/>
              <p:nvPr/>
            </p:nvPicPr>
            <p:blipFill>
              <a:blip r:embed="rId8">
                <a:alphaModFix/>
              </a:blip>
              <a:stretch>
                <a:fillRect/>
              </a:stretch>
            </p:blipFill>
            <p:spPr>
              <a:xfrm flipH="1">
                <a:off x="151600" y="2812158"/>
                <a:ext cx="30474" cy="30475"/>
              </a:xfrm>
              <a:prstGeom prst="rect">
                <a:avLst/>
              </a:prstGeom>
              <a:noFill/>
              <a:ln>
                <a:noFill/>
              </a:ln>
            </p:spPr>
          </p:pic>
          <p:pic>
            <p:nvPicPr>
              <p:cNvPr id="1736" name="Google Shape;1736;p31"/>
              <p:cNvPicPr preferRelativeResize="0"/>
              <p:nvPr/>
            </p:nvPicPr>
            <p:blipFill>
              <a:blip r:embed="rId8">
                <a:alphaModFix/>
              </a:blip>
              <a:stretch>
                <a:fillRect/>
              </a:stretch>
            </p:blipFill>
            <p:spPr>
              <a:xfrm flipH="1">
                <a:off x="290800" y="2923247"/>
                <a:ext cx="14874" cy="14900"/>
              </a:xfrm>
              <a:prstGeom prst="rect">
                <a:avLst/>
              </a:prstGeom>
              <a:noFill/>
              <a:ln>
                <a:noFill/>
              </a:ln>
            </p:spPr>
          </p:pic>
          <p:pic>
            <p:nvPicPr>
              <p:cNvPr id="1737" name="Google Shape;1737;p31"/>
              <p:cNvPicPr preferRelativeResize="0"/>
              <p:nvPr/>
            </p:nvPicPr>
            <p:blipFill>
              <a:blip r:embed="rId8">
                <a:alphaModFix/>
              </a:blip>
              <a:stretch>
                <a:fillRect/>
              </a:stretch>
            </p:blipFill>
            <p:spPr>
              <a:xfrm flipH="1">
                <a:off x="47350" y="3131722"/>
                <a:ext cx="14874" cy="14900"/>
              </a:xfrm>
              <a:prstGeom prst="rect">
                <a:avLst/>
              </a:prstGeom>
              <a:noFill/>
              <a:ln>
                <a:noFill/>
              </a:ln>
            </p:spPr>
          </p:pic>
          <p:pic>
            <p:nvPicPr>
              <p:cNvPr id="1738" name="Google Shape;1738;p31"/>
              <p:cNvPicPr preferRelativeResize="0"/>
              <p:nvPr/>
            </p:nvPicPr>
            <p:blipFill>
              <a:blip r:embed="rId8">
                <a:alphaModFix/>
              </a:blip>
              <a:stretch>
                <a:fillRect/>
              </a:stretch>
            </p:blipFill>
            <p:spPr>
              <a:xfrm flipH="1">
                <a:off x="394950" y="2645472"/>
                <a:ext cx="14874" cy="14900"/>
              </a:xfrm>
              <a:prstGeom prst="rect">
                <a:avLst/>
              </a:prstGeom>
              <a:noFill/>
              <a:ln>
                <a:noFill/>
              </a:ln>
            </p:spPr>
          </p:pic>
          <p:pic>
            <p:nvPicPr>
              <p:cNvPr id="1739" name="Google Shape;1739;p31"/>
              <p:cNvPicPr preferRelativeResize="0"/>
              <p:nvPr/>
            </p:nvPicPr>
            <p:blipFill>
              <a:blip r:embed="rId8">
                <a:alphaModFix/>
              </a:blip>
              <a:stretch>
                <a:fillRect/>
              </a:stretch>
            </p:blipFill>
            <p:spPr>
              <a:xfrm flipH="1">
                <a:off x="383175" y="2710388"/>
                <a:ext cx="18624" cy="18625"/>
              </a:xfrm>
              <a:prstGeom prst="rect">
                <a:avLst/>
              </a:prstGeom>
              <a:noFill/>
              <a:ln>
                <a:noFill/>
              </a:ln>
            </p:spPr>
          </p:pic>
          <p:pic>
            <p:nvPicPr>
              <p:cNvPr id="1740" name="Google Shape;1740;p31"/>
              <p:cNvPicPr preferRelativeResize="0"/>
              <p:nvPr/>
            </p:nvPicPr>
            <p:blipFill>
              <a:blip r:embed="rId8">
                <a:alphaModFix/>
              </a:blip>
              <a:stretch>
                <a:fillRect/>
              </a:stretch>
            </p:blipFill>
            <p:spPr>
              <a:xfrm flipH="1">
                <a:off x="426175" y="2624247"/>
                <a:ext cx="14874" cy="14900"/>
              </a:xfrm>
              <a:prstGeom prst="rect">
                <a:avLst/>
              </a:prstGeom>
              <a:noFill/>
              <a:ln>
                <a:noFill/>
              </a:ln>
            </p:spPr>
          </p:pic>
          <p:pic>
            <p:nvPicPr>
              <p:cNvPr id="1741" name="Google Shape;1741;p31"/>
              <p:cNvPicPr preferRelativeResize="0"/>
              <p:nvPr/>
            </p:nvPicPr>
            <p:blipFill>
              <a:blip r:embed="rId8">
                <a:alphaModFix/>
              </a:blip>
              <a:stretch>
                <a:fillRect/>
              </a:stretch>
            </p:blipFill>
            <p:spPr>
              <a:xfrm flipH="1">
                <a:off x="680194" y="2545800"/>
                <a:ext cx="46206" cy="46175"/>
              </a:xfrm>
              <a:prstGeom prst="rect">
                <a:avLst/>
              </a:prstGeom>
              <a:noFill/>
              <a:ln>
                <a:noFill/>
              </a:ln>
            </p:spPr>
          </p:pic>
          <p:pic>
            <p:nvPicPr>
              <p:cNvPr id="1742" name="Google Shape;1742;p31"/>
              <p:cNvPicPr preferRelativeResize="0"/>
              <p:nvPr/>
            </p:nvPicPr>
            <p:blipFill>
              <a:blip r:embed="rId8">
                <a:alphaModFix/>
              </a:blip>
              <a:stretch>
                <a:fillRect/>
              </a:stretch>
            </p:blipFill>
            <p:spPr>
              <a:xfrm flipH="1">
                <a:off x="936848" y="2380725"/>
                <a:ext cx="67976" cy="67925"/>
              </a:xfrm>
              <a:prstGeom prst="rect">
                <a:avLst/>
              </a:prstGeom>
              <a:noFill/>
              <a:ln>
                <a:noFill/>
              </a:ln>
            </p:spPr>
          </p:pic>
          <p:pic>
            <p:nvPicPr>
              <p:cNvPr id="1743" name="Google Shape;1743;p31"/>
              <p:cNvPicPr preferRelativeResize="0"/>
              <p:nvPr/>
            </p:nvPicPr>
            <p:blipFill>
              <a:blip r:embed="rId8">
                <a:alphaModFix/>
              </a:blip>
              <a:stretch>
                <a:fillRect/>
              </a:stretch>
            </p:blipFill>
            <p:spPr>
              <a:xfrm flipH="1">
                <a:off x="557323" y="2097350"/>
                <a:ext cx="67976" cy="67925"/>
              </a:xfrm>
              <a:prstGeom prst="rect">
                <a:avLst/>
              </a:prstGeom>
              <a:noFill/>
              <a:ln>
                <a:noFill/>
              </a:ln>
            </p:spPr>
          </p:pic>
          <p:pic>
            <p:nvPicPr>
              <p:cNvPr id="1744" name="Google Shape;1744;p31"/>
              <p:cNvPicPr preferRelativeResize="0"/>
              <p:nvPr/>
            </p:nvPicPr>
            <p:blipFill>
              <a:blip r:embed="rId8">
                <a:alphaModFix/>
              </a:blip>
              <a:stretch>
                <a:fillRect/>
              </a:stretch>
            </p:blipFill>
            <p:spPr>
              <a:xfrm flipH="1">
                <a:off x="105394" y="1989000"/>
                <a:ext cx="46206" cy="46175"/>
              </a:xfrm>
              <a:prstGeom prst="rect">
                <a:avLst/>
              </a:prstGeom>
              <a:noFill/>
              <a:ln>
                <a:noFill/>
              </a:ln>
            </p:spPr>
          </p:pic>
          <p:pic>
            <p:nvPicPr>
              <p:cNvPr id="1745" name="Google Shape;1745;p31"/>
              <p:cNvPicPr preferRelativeResize="0"/>
              <p:nvPr/>
            </p:nvPicPr>
            <p:blipFill>
              <a:blip r:embed="rId8">
                <a:alphaModFix/>
              </a:blip>
              <a:stretch>
                <a:fillRect/>
              </a:stretch>
            </p:blipFill>
            <p:spPr>
              <a:xfrm flipH="1">
                <a:off x="311400" y="2360233"/>
                <a:ext cx="30474" cy="30475"/>
              </a:xfrm>
              <a:prstGeom prst="rect">
                <a:avLst/>
              </a:prstGeom>
              <a:noFill/>
              <a:ln>
                <a:noFill/>
              </a:ln>
            </p:spPr>
          </p:pic>
          <p:pic>
            <p:nvPicPr>
              <p:cNvPr id="1746" name="Google Shape;1746;p31"/>
              <p:cNvPicPr preferRelativeResize="0"/>
              <p:nvPr/>
            </p:nvPicPr>
            <p:blipFill>
              <a:blip r:embed="rId8">
                <a:alphaModFix/>
              </a:blip>
              <a:stretch>
                <a:fillRect/>
              </a:stretch>
            </p:blipFill>
            <p:spPr>
              <a:xfrm flipH="1">
                <a:off x="631100" y="2256608"/>
                <a:ext cx="30474" cy="30475"/>
              </a:xfrm>
              <a:prstGeom prst="rect">
                <a:avLst/>
              </a:prstGeom>
              <a:noFill/>
              <a:ln>
                <a:noFill/>
              </a:ln>
            </p:spPr>
          </p:pic>
          <p:pic>
            <p:nvPicPr>
              <p:cNvPr id="1747" name="Google Shape;1747;p31"/>
              <p:cNvPicPr preferRelativeResize="0"/>
              <p:nvPr/>
            </p:nvPicPr>
            <p:blipFill>
              <a:blip r:embed="rId8">
                <a:alphaModFix/>
              </a:blip>
              <a:stretch>
                <a:fillRect/>
              </a:stretch>
            </p:blipFill>
            <p:spPr>
              <a:xfrm flipH="1">
                <a:off x="551200" y="2056858"/>
                <a:ext cx="30474" cy="30475"/>
              </a:xfrm>
              <a:prstGeom prst="rect">
                <a:avLst/>
              </a:prstGeom>
              <a:noFill/>
              <a:ln>
                <a:noFill/>
              </a:ln>
            </p:spPr>
          </p:pic>
          <p:pic>
            <p:nvPicPr>
              <p:cNvPr id="1748" name="Google Shape;1748;p31"/>
              <p:cNvPicPr preferRelativeResize="0"/>
              <p:nvPr/>
            </p:nvPicPr>
            <p:blipFill>
              <a:blip r:embed="rId8">
                <a:alphaModFix/>
              </a:blip>
              <a:stretch>
                <a:fillRect/>
              </a:stretch>
            </p:blipFill>
            <p:spPr>
              <a:xfrm flipH="1">
                <a:off x="582000" y="2303413"/>
                <a:ext cx="18624" cy="18625"/>
              </a:xfrm>
              <a:prstGeom prst="rect">
                <a:avLst/>
              </a:prstGeom>
              <a:noFill/>
              <a:ln>
                <a:noFill/>
              </a:ln>
            </p:spPr>
          </p:pic>
          <p:pic>
            <p:nvPicPr>
              <p:cNvPr id="1749" name="Google Shape;1749;p31"/>
              <p:cNvPicPr preferRelativeResize="0"/>
              <p:nvPr/>
            </p:nvPicPr>
            <p:blipFill>
              <a:blip r:embed="rId8">
                <a:alphaModFix/>
              </a:blip>
              <a:stretch>
                <a:fillRect/>
              </a:stretch>
            </p:blipFill>
            <p:spPr>
              <a:xfrm flipH="1">
                <a:off x="606675" y="2338650"/>
                <a:ext cx="18624" cy="18625"/>
              </a:xfrm>
              <a:prstGeom prst="rect">
                <a:avLst/>
              </a:prstGeom>
              <a:noFill/>
              <a:ln>
                <a:noFill/>
              </a:ln>
            </p:spPr>
          </p:pic>
          <p:pic>
            <p:nvPicPr>
              <p:cNvPr id="1750" name="Google Shape;1750;p31"/>
              <p:cNvPicPr preferRelativeResize="0"/>
              <p:nvPr/>
            </p:nvPicPr>
            <p:blipFill>
              <a:blip r:embed="rId8">
                <a:alphaModFix/>
              </a:blip>
              <a:stretch>
                <a:fillRect/>
              </a:stretch>
            </p:blipFill>
            <p:spPr>
              <a:xfrm flipH="1">
                <a:off x="712775" y="1468500"/>
                <a:ext cx="18624" cy="18625"/>
              </a:xfrm>
              <a:prstGeom prst="rect">
                <a:avLst/>
              </a:prstGeom>
              <a:noFill/>
              <a:ln>
                <a:noFill/>
              </a:ln>
            </p:spPr>
          </p:pic>
          <p:pic>
            <p:nvPicPr>
              <p:cNvPr id="1751" name="Google Shape;1751;p31"/>
              <p:cNvPicPr preferRelativeResize="0"/>
              <p:nvPr/>
            </p:nvPicPr>
            <p:blipFill>
              <a:blip r:embed="rId8">
                <a:alphaModFix/>
              </a:blip>
              <a:stretch>
                <a:fillRect/>
              </a:stretch>
            </p:blipFill>
            <p:spPr>
              <a:xfrm flipH="1">
                <a:off x="744700" y="1532483"/>
                <a:ext cx="30474" cy="30475"/>
              </a:xfrm>
              <a:prstGeom prst="rect">
                <a:avLst/>
              </a:prstGeom>
              <a:noFill/>
              <a:ln>
                <a:noFill/>
              </a:ln>
            </p:spPr>
          </p:pic>
          <p:pic>
            <p:nvPicPr>
              <p:cNvPr id="1752" name="Google Shape;1752;p31"/>
              <p:cNvPicPr preferRelativeResize="0"/>
              <p:nvPr/>
            </p:nvPicPr>
            <p:blipFill>
              <a:blip r:embed="rId8">
                <a:alphaModFix/>
              </a:blip>
              <a:stretch>
                <a:fillRect/>
              </a:stretch>
            </p:blipFill>
            <p:spPr>
              <a:xfrm flipH="1">
                <a:off x="670550" y="1556775"/>
                <a:ext cx="74150" cy="74100"/>
              </a:xfrm>
              <a:prstGeom prst="rect">
                <a:avLst/>
              </a:prstGeom>
              <a:noFill/>
              <a:ln>
                <a:noFill/>
              </a:ln>
            </p:spPr>
          </p:pic>
        </p:grpSp>
        <p:grpSp>
          <p:nvGrpSpPr>
            <p:cNvPr id="1753" name="Google Shape;1753;p31"/>
            <p:cNvGrpSpPr/>
            <p:nvPr/>
          </p:nvGrpSpPr>
          <p:grpSpPr>
            <a:xfrm flipH="1">
              <a:off x="-346027" y="1110500"/>
              <a:ext cx="957474" cy="1761138"/>
              <a:chOff x="8167875" y="1468500"/>
              <a:chExt cx="957474" cy="1761138"/>
            </a:xfrm>
          </p:grpSpPr>
          <p:pic>
            <p:nvPicPr>
              <p:cNvPr id="1754" name="Google Shape;1754;p31"/>
              <p:cNvPicPr preferRelativeResize="0"/>
              <p:nvPr/>
            </p:nvPicPr>
            <p:blipFill>
              <a:blip r:embed="rId8">
                <a:alphaModFix/>
              </a:blip>
              <a:stretch>
                <a:fillRect/>
              </a:stretch>
            </p:blipFill>
            <p:spPr>
              <a:xfrm>
                <a:off x="8404500" y="3165650"/>
                <a:ext cx="46206" cy="46175"/>
              </a:xfrm>
              <a:prstGeom prst="rect">
                <a:avLst/>
              </a:prstGeom>
              <a:noFill/>
              <a:ln>
                <a:noFill/>
              </a:ln>
            </p:spPr>
          </p:pic>
          <p:pic>
            <p:nvPicPr>
              <p:cNvPr id="1755" name="Google Shape;1755;p31"/>
              <p:cNvPicPr preferRelativeResize="0"/>
              <p:nvPr/>
            </p:nvPicPr>
            <p:blipFill>
              <a:blip r:embed="rId8">
                <a:alphaModFix/>
              </a:blip>
              <a:stretch>
                <a:fillRect/>
              </a:stretch>
            </p:blipFill>
            <p:spPr>
              <a:xfrm>
                <a:off x="8492500" y="3211013"/>
                <a:ext cx="18624" cy="18625"/>
              </a:xfrm>
              <a:prstGeom prst="rect">
                <a:avLst/>
              </a:prstGeom>
              <a:noFill/>
              <a:ln>
                <a:noFill/>
              </a:ln>
            </p:spPr>
          </p:pic>
          <p:pic>
            <p:nvPicPr>
              <p:cNvPr id="1756" name="Google Shape;1756;p31"/>
              <p:cNvPicPr preferRelativeResize="0"/>
              <p:nvPr/>
            </p:nvPicPr>
            <p:blipFill>
              <a:blip r:embed="rId8">
                <a:alphaModFix/>
              </a:blip>
              <a:stretch>
                <a:fillRect/>
              </a:stretch>
            </p:blipFill>
            <p:spPr>
              <a:xfrm>
                <a:off x="8854550" y="3042488"/>
                <a:ext cx="18624" cy="18625"/>
              </a:xfrm>
              <a:prstGeom prst="rect">
                <a:avLst/>
              </a:prstGeom>
              <a:noFill/>
              <a:ln>
                <a:noFill/>
              </a:ln>
            </p:spPr>
          </p:pic>
          <p:pic>
            <p:nvPicPr>
              <p:cNvPr id="1757" name="Google Shape;1757;p31"/>
              <p:cNvPicPr preferRelativeResize="0"/>
              <p:nvPr/>
            </p:nvPicPr>
            <p:blipFill>
              <a:blip r:embed="rId8">
                <a:alphaModFix/>
              </a:blip>
              <a:stretch>
                <a:fillRect/>
              </a:stretch>
            </p:blipFill>
            <p:spPr>
              <a:xfrm>
                <a:off x="8911975" y="3053108"/>
                <a:ext cx="30474" cy="30475"/>
              </a:xfrm>
              <a:prstGeom prst="rect">
                <a:avLst/>
              </a:prstGeom>
              <a:noFill/>
              <a:ln>
                <a:noFill/>
              </a:ln>
            </p:spPr>
          </p:pic>
          <p:pic>
            <p:nvPicPr>
              <p:cNvPr id="1758" name="Google Shape;1758;p31"/>
              <p:cNvPicPr preferRelativeResize="0"/>
              <p:nvPr/>
            </p:nvPicPr>
            <p:blipFill>
              <a:blip r:embed="rId8">
                <a:alphaModFix/>
              </a:blip>
              <a:stretch>
                <a:fillRect/>
              </a:stretch>
            </p:blipFill>
            <p:spPr>
              <a:xfrm>
                <a:off x="8990625" y="2812158"/>
                <a:ext cx="30474" cy="30475"/>
              </a:xfrm>
              <a:prstGeom prst="rect">
                <a:avLst/>
              </a:prstGeom>
              <a:noFill/>
              <a:ln>
                <a:noFill/>
              </a:ln>
            </p:spPr>
          </p:pic>
          <p:pic>
            <p:nvPicPr>
              <p:cNvPr id="1759" name="Google Shape;1759;p31"/>
              <p:cNvPicPr preferRelativeResize="0"/>
              <p:nvPr/>
            </p:nvPicPr>
            <p:blipFill>
              <a:blip r:embed="rId8">
                <a:alphaModFix/>
              </a:blip>
              <a:stretch>
                <a:fillRect/>
              </a:stretch>
            </p:blipFill>
            <p:spPr>
              <a:xfrm>
                <a:off x="8867025" y="2923247"/>
                <a:ext cx="14874" cy="14900"/>
              </a:xfrm>
              <a:prstGeom prst="rect">
                <a:avLst/>
              </a:prstGeom>
              <a:noFill/>
              <a:ln>
                <a:noFill/>
              </a:ln>
            </p:spPr>
          </p:pic>
          <p:pic>
            <p:nvPicPr>
              <p:cNvPr id="1760" name="Google Shape;1760;p31"/>
              <p:cNvPicPr preferRelativeResize="0"/>
              <p:nvPr/>
            </p:nvPicPr>
            <p:blipFill>
              <a:blip r:embed="rId8">
                <a:alphaModFix/>
              </a:blip>
              <a:stretch>
                <a:fillRect/>
              </a:stretch>
            </p:blipFill>
            <p:spPr>
              <a:xfrm>
                <a:off x="9110475" y="3131722"/>
                <a:ext cx="14874" cy="14900"/>
              </a:xfrm>
              <a:prstGeom prst="rect">
                <a:avLst/>
              </a:prstGeom>
              <a:noFill/>
              <a:ln>
                <a:noFill/>
              </a:ln>
            </p:spPr>
          </p:pic>
          <p:pic>
            <p:nvPicPr>
              <p:cNvPr id="1761" name="Google Shape;1761;p31"/>
              <p:cNvPicPr preferRelativeResize="0"/>
              <p:nvPr/>
            </p:nvPicPr>
            <p:blipFill>
              <a:blip r:embed="rId8">
                <a:alphaModFix/>
              </a:blip>
              <a:stretch>
                <a:fillRect/>
              </a:stretch>
            </p:blipFill>
            <p:spPr>
              <a:xfrm>
                <a:off x="8762875" y="2645472"/>
                <a:ext cx="14874" cy="14900"/>
              </a:xfrm>
              <a:prstGeom prst="rect">
                <a:avLst/>
              </a:prstGeom>
              <a:noFill/>
              <a:ln>
                <a:noFill/>
              </a:ln>
            </p:spPr>
          </p:pic>
          <p:pic>
            <p:nvPicPr>
              <p:cNvPr id="1762" name="Google Shape;1762;p31"/>
              <p:cNvPicPr preferRelativeResize="0"/>
              <p:nvPr/>
            </p:nvPicPr>
            <p:blipFill>
              <a:blip r:embed="rId8">
                <a:alphaModFix/>
              </a:blip>
              <a:stretch>
                <a:fillRect/>
              </a:stretch>
            </p:blipFill>
            <p:spPr>
              <a:xfrm>
                <a:off x="8770900" y="2710388"/>
                <a:ext cx="18624" cy="18625"/>
              </a:xfrm>
              <a:prstGeom prst="rect">
                <a:avLst/>
              </a:prstGeom>
              <a:noFill/>
              <a:ln>
                <a:noFill/>
              </a:ln>
            </p:spPr>
          </p:pic>
          <p:pic>
            <p:nvPicPr>
              <p:cNvPr id="1763" name="Google Shape;1763;p31"/>
              <p:cNvPicPr preferRelativeResize="0"/>
              <p:nvPr/>
            </p:nvPicPr>
            <p:blipFill>
              <a:blip r:embed="rId8">
                <a:alphaModFix/>
              </a:blip>
              <a:stretch>
                <a:fillRect/>
              </a:stretch>
            </p:blipFill>
            <p:spPr>
              <a:xfrm>
                <a:off x="8731650" y="2624247"/>
                <a:ext cx="14874" cy="14900"/>
              </a:xfrm>
              <a:prstGeom prst="rect">
                <a:avLst/>
              </a:prstGeom>
              <a:noFill/>
              <a:ln>
                <a:noFill/>
              </a:ln>
            </p:spPr>
          </p:pic>
          <p:pic>
            <p:nvPicPr>
              <p:cNvPr id="1764" name="Google Shape;1764;p31"/>
              <p:cNvPicPr preferRelativeResize="0"/>
              <p:nvPr/>
            </p:nvPicPr>
            <p:blipFill>
              <a:blip r:embed="rId8">
                <a:alphaModFix/>
              </a:blip>
              <a:stretch>
                <a:fillRect/>
              </a:stretch>
            </p:blipFill>
            <p:spPr>
              <a:xfrm>
                <a:off x="8446300" y="2545800"/>
                <a:ext cx="46206" cy="46175"/>
              </a:xfrm>
              <a:prstGeom prst="rect">
                <a:avLst/>
              </a:prstGeom>
              <a:noFill/>
              <a:ln>
                <a:noFill/>
              </a:ln>
            </p:spPr>
          </p:pic>
          <p:pic>
            <p:nvPicPr>
              <p:cNvPr id="1765" name="Google Shape;1765;p31"/>
              <p:cNvPicPr preferRelativeResize="0"/>
              <p:nvPr/>
            </p:nvPicPr>
            <p:blipFill>
              <a:blip r:embed="rId8">
                <a:alphaModFix/>
              </a:blip>
              <a:stretch>
                <a:fillRect/>
              </a:stretch>
            </p:blipFill>
            <p:spPr>
              <a:xfrm>
                <a:off x="8167875" y="2380725"/>
                <a:ext cx="67976" cy="67925"/>
              </a:xfrm>
              <a:prstGeom prst="rect">
                <a:avLst/>
              </a:prstGeom>
              <a:noFill/>
              <a:ln>
                <a:noFill/>
              </a:ln>
            </p:spPr>
          </p:pic>
          <p:pic>
            <p:nvPicPr>
              <p:cNvPr id="1766" name="Google Shape;1766;p31"/>
              <p:cNvPicPr preferRelativeResize="0"/>
              <p:nvPr/>
            </p:nvPicPr>
            <p:blipFill>
              <a:blip r:embed="rId8">
                <a:alphaModFix/>
              </a:blip>
              <a:stretch>
                <a:fillRect/>
              </a:stretch>
            </p:blipFill>
            <p:spPr>
              <a:xfrm>
                <a:off x="8547400" y="2097350"/>
                <a:ext cx="67976" cy="67925"/>
              </a:xfrm>
              <a:prstGeom prst="rect">
                <a:avLst/>
              </a:prstGeom>
              <a:noFill/>
              <a:ln>
                <a:noFill/>
              </a:ln>
            </p:spPr>
          </p:pic>
          <p:pic>
            <p:nvPicPr>
              <p:cNvPr id="1767" name="Google Shape;1767;p31"/>
              <p:cNvPicPr preferRelativeResize="0"/>
              <p:nvPr/>
            </p:nvPicPr>
            <p:blipFill>
              <a:blip r:embed="rId8">
                <a:alphaModFix/>
              </a:blip>
              <a:stretch>
                <a:fillRect/>
              </a:stretch>
            </p:blipFill>
            <p:spPr>
              <a:xfrm>
                <a:off x="9021100" y="1989000"/>
                <a:ext cx="46206" cy="46175"/>
              </a:xfrm>
              <a:prstGeom prst="rect">
                <a:avLst/>
              </a:prstGeom>
              <a:noFill/>
              <a:ln>
                <a:noFill/>
              </a:ln>
            </p:spPr>
          </p:pic>
          <p:pic>
            <p:nvPicPr>
              <p:cNvPr id="1768" name="Google Shape;1768;p31"/>
              <p:cNvPicPr preferRelativeResize="0"/>
              <p:nvPr/>
            </p:nvPicPr>
            <p:blipFill>
              <a:blip r:embed="rId8">
                <a:alphaModFix/>
              </a:blip>
              <a:stretch>
                <a:fillRect/>
              </a:stretch>
            </p:blipFill>
            <p:spPr>
              <a:xfrm>
                <a:off x="8830825" y="2360233"/>
                <a:ext cx="30474" cy="30475"/>
              </a:xfrm>
              <a:prstGeom prst="rect">
                <a:avLst/>
              </a:prstGeom>
              <a:noFill/>
              <a:ln>
                <a:noFill/>
              </a:ln>
            </p:spPr>
          </p:pic>
          <p:pic>
            <p:nvPicPr>
              <p:cNvPr id="1769" name="Google Shape;1769;p31"/>
              <p:cNvPicPr preferRelativeResize="0"/>
              <p:nvPr/>
            </p:nvPicPr>
            <p:blipFill>
              <a:blip r:embed="rId8">
                <a:alphaModFix/>
              </a:blip>
              <a:stretch>
                <a:fillRect/>
              </a:stretch>
            </p:blipFill>
            <p:spPr>
              <a:xfrm>
                <a:off x="8511125" y="2256608"/>
                <a:ext cx="30474" cy="30475"/>
              </a:xfrm>
              <a:prstGeom prst="rect">
                <a:avLst/>
              </a:prstGeom>
              <a:noFill/>
              <a:ln>
                <a:noFill/>
              </a:ln>
            </p:spPr>
          </p:pic>
          <p:pic>
            <p:nvPicPr>
              <p:cNvPr id="1770" name="Google Shape;1770;p31"/>
              <p:cNvPicPr preferRelativeResize="0"/>
              <p:nvPr/>
            </p:nvPicPr>
            <p:blipFill>
              <a:blip r:embed="rId8">
                <a:alphaModFix/>
              </a:blip>
              <a:stretch>
                <a:fillRect/>
              </a:stretch>
            </p:blipFill>
            <p:spPr>
              <a:xfrm>
                <a:off x="8591025" y="2056858"/>
                <a:ext cx="30474" cy="30475"/>
              </a:xfrm>
              <a:prstGeom prst="rect">
                <a:avLst/>
              </a:prstGeom>
              <a:noFill/>
              <a:ln>
                <a:noFill/>
              </a:ln>
            </p:spPr>
          </p:pic>
          <p:pic>
            <p:nvPicPr>
              <p:cNvPr id="1771" name="Google Shape;1771;p31"/>
              <p:cNvPicPr preferRelativeResize="0"/>
              <p:nvPr/>
            </p:nvPicPr>
            <p:blipFill>
              <a:blip r:embed="rId8">
                <a:alphaModFix/>
              </a:blip>
              <a:stretch>
                <a:fillRect/>
              </a:stretch>
            </p:blipFill>
            <p:spPr>
              <a:xfrm>
                <a:off x="8572075" y="2303413"/>
                <a:ext cx="18624" cy="18625"/>
              </a:xfrm>
              <a:prstGeom prst="rect">
                <a:avLst/>
              </a:prstGeom>
              <a:noFill/>
              <a:ln>
                <a:noFill/>
              </a:ln>
            </p:spPr>
          </p:pic>
          <p:pic>
            <p:nvPicPr>
              <p:cNvPr id="1772" name="Google Shape;1772;p31"/>
              <p:cNvPicPr preferRelativeResize="0"/>
              <p:nvPr/>
            </p:nvPicPr>
            <p:blipFill>
              <a:blip r:embed="rId8">
                <a:alphaModFix/>
              </a:blip>
              <a:stretch>
                <a:fillRect/>
              </a:stretch>
            </p:blipFill>
            <p:spPr>
              <a:xfrm>
                <a:off x="8547400" y="2338650"/>
                <a:ext cx="18624" cy="18625"/>
              </a:xfrm>
              <a:prstGeom prst="rect">
                <a:avLst/>
              </a:prstGeom>
              <a:noFill/>
              <a:ln>
                <a:noFill/>
              </a:ln>
            </p:spPr>
          </p:pic>
          <p:pic>
            <p:nvPicPr>
              <p:cNvPr id="1773" name="Google Shape;1773;p31"/>
              <p:cNvPicPr preferRelativeResize="0"/>
              <p:nvPr/>
            </p:nvPicPr>
            <p:blipFill>
              <a:blip r:embed="rId8">
                <a:alphaModFix/>
              </a:blip>
              <a:stretch>
                <a:fillRect/>
              </a:stretch>
            </p:blipFill>
            <p:spPr>
              <a:xfrm>
                <a:off x="8441300" y="1468500"/>
                <a:ext cx="18624" cy="18625"/>
              </a:xfrm>
              <a:prstGeom prst="rect">
                <a:avLst/>
              </a:prstGeom>
              <a:noFill/>
              <a:ln>
                <a:noFill/>
              </a:ln>
            </p:spPr>
          </p:pic>
          <p:pic>
            <p:nvPicPr>
              <p:cNvPr id="1774" name="Google Shape;1774;p31"/>
              <p:cNvPicPr preferRelativeResize="0"/>
              <p:nvPr/>
            </p:nvPicPr>
            <p:blipFill>
              <a:blip r:embed="rId8">
                <a:alphaModFix/>
              </a:blip>
              <a:stretch>
                <a:fillRect/>
              </a:stretch>
            </p:blipFill>
            <p:spPr>
              <a:xfrm>
                <a:off x="8397525" y="1532483"/>
                <a:ext cx="30474" cy="30475"/>
              </a:xfrm>
              <a:prstGeom prst="rect">
                <a:avLst/>
              </a:prstGeom>
              <a:noFill/>
              <a:ln>
                <a:noFill/>
              </a:ln>
            </p:spPr>
          </p:pic>
          <p:pic>
            <p:nvPicPr>
              <p:cNvPr id="1775" name="Google Shape;1775;p31"/>
              <p:cNvPicPr preferRelativeResize="0"/>
              <p:nvPr/>
            </p:nvPicPr>
            <p:blipFill>
              <a:blip r:embed="rId8">
                <a:alphaModFix/>
              </a:blip>
              <a:stretch>
                <a:fillRect/>
              </a:stretch>
            </p:blipFill>
            <p:spPr>
              <a:xfrm>
                <a:off x="8428000" y="1556775"/>
                <a:ext cx="74150" cy="74100"/>
              </a:xfrm>
              <a:prstGeom prst="rect">
                <a:avLst/>
              </a:prstGeom>
              <a:noFill/>
              <a:ln>
                <a:noFill/>
              </a:ln>
            </p:spPr>
          </p:pic>
        </p:grpSp>
        <p:pic>
          <p:nvPicPr>
            <p:cNvPr id="1776" name="Google Shape;1776;p31"/>
            <p:cNvPicPr preferRelativeResize="0"/>
            <p:nvPr/>
          </p:nvPicPr>
          <p:blipFill>
            <a:blip r:embed="rId5">
              <a:alphaModFix/>
            </a:blip>
            <a:stretch>
              <a:fillRect/>
            </a:stretch>
          </p:blipFill>
          <p:spPr>
            <a:xfrm flipH="1">
              <a:off x="2156723" y="4680650"/>
              <a:ext cx="695174" cy="579000"/>
            </a:xfrm>
            <a:prstGeom prst="rect">
              <a:avLst/>
            </a:prstGeom>
            <a:noFill/>
            <a:ln>
              <a:noFill/>
            </a:ln>
          </p:spPr>
        </p:pic>
        <p:pic>
          <p:nvPicPr>
            <p:cNvPr id="1777" name="Google Shape;1777;p31"/>
            <p:cNvPicPr preferRelativeResize="0"/>
            <p:nvPr/>
          </p:nvPicPr>
          <p:blipFill>
            <a:blip r:embed="rId7">
              <a:alphaModFix/>
            </a:blip>
            <a:stretch>
              <a:fillRect/>
            </a:stretch>
          </p:blipFill>
          <p:spPr>
            <a:xfrm rot="598674" flipH="1">
              <a:off x="3669285" y="4845166"/>
              <a:ext cx="2900524" cy="1754773"/>
            </a:xfrm>
            <a:prstGeom prst="rect">
              <a:avLst/>
            </a:prstGeom>
            <a:noFill/>
            <a:ln>
              <a:noFill/>
            </a:ln>
          </p:spPr>
        </p:pic>
        <p:pic>
          <p:nvPicPr>
            <p:cNvPr id="1778" name="Google Shape;1778;p31"/>
            <p:cNvPicPr preferRelativeResize="0"/>
            <p:nvPr/>
          </p:nvPicPr>
          <p:blipFill>
            <a:blip r:embed="rId7">
              <a:alphaModFix/>
            </a:blip>
            <a:stretch>
              <a:fillRect/>
            </a:stretch>
          </p:blipFill>
          <p:spPr>
            <a:xfrm rot="-2214208" flipH="1">
              <a:off x="2070070" y="-19290"/>
              <a:ext cx="879305" cy="531976"/>
            </a:xfrm>
            <a:prstGeom prst="rect">
              <a:avLst/>
            </a:prstGeom>
            <a:noFill/>
            <a:ln>
              <a:noFill/>
            </a:ln>
          </p:spPr>
        </p:pic>
        <p:pic>
          <p:nvPicPr>
            <p:cNvPr id="1779" name="Google Shape;1779;p31"/>
            <p:cNvPicPr preferRelativeResize="0"/>
            <p:nvPr/>
          </p:nvPicPr>
          <p:blipFill>
            <a:blip r:embed="rId7">
              <a:alphaModFix/>
            </a:blip>
            <a:stretch>
              <a:fillRect/>
            </a:stretch>
          </p:blipFill>
          <p:spPr>
            <a:xfrm rot="-9900921" flipH="1">
              <a:off x="3089962" y="-38446"/>
              <a:ext cx="648197" cy="392143"/>
            </a:xfrm>
            <a:prstGeom prst="rect">
              <a:avLst/>
            </a:prstGeom>
            <a:noFill/>
            <a:ln>
              <a:noFill/>
            </a:ln>
          </p:spPr>
        </p:pic>
        <p:pic>
          <p:nvPicPr>
            <p:cNvPr id="1780" name="Google Shape;1780;p31"/>
            <p:cNvPicPr preferRelativeResize="0"/>
            <p:nvPr/>
          </p:nvPicPr>
          <p:blipFill>
            <a:blip r:embed="rId7">
              <a:alphaModFix/>
            </a:blip>
            <a:stretch>
              <a:fillRect/>
            </a:stretch>
          </p:blipFill>
          <p:spPr>
            <a:xfrm rot="-2553553" flipH="1">
              <a:off x="4393160" y="-1225709"/>
              <a:ext cx="2900523" cy="1754775"/>
            </a:xfrm>
            <a:prstGeom prst="rect">
              <a:avLst/>
            </a:prstGeom>
            <a:noFill/>
            <a:ln>
              <a:noFill/>
            </a:ln>
          </p:spPr>
        </p:pic>
        <p:pic>
          <p:nvPicPr>
            <p:cNvPr id="1781" name="Google Shape;1781;p31"/>
            <p:cNvPicPr preferRelativeResize="0"/>
            <p:nvPr/>
          </p:nvPicPr>
          <p:blipFill>
            <a:blip r:embed="rId7">
              <a:alphaModFix/>
            </a:blip>
            <a:stretch>
              <a:fillRect/>
            </a:stretch>
          </p:blipFill>
          <p:spPr>
            <a:xfrm rot="-10399180" flipH="1">
              <a:off x="7656068" y="-650236"/>
              <a:ext cx="2418808" cy="1463318"/>
            </a:xfrm>
            <a:prstGeom prst="rect">
              <a:avLst/>
            </a:prstGeom>
            <a:noFill/>
            <a:ln>
              <a:noFill/>
            </a:ln>
          </p:spPr>
        </p:pic>
        <p:pic>
          <p:nvPicPr>
            <p:cNvPr id="1782" name="Google Shape;1782;p31"/>
            <p:cNvPicPr preferRelativeResize="0"/>
            <p:nvPr/>
          </p:nvPicPr>
          <p:blipFill>
            <a:blip r:embed="rId5">
              <a:alphaModFix/>
            </a:blip>
            <a:stretch>
              <a:fillRect/>
            </a:stretch>
          </p:blipFill>
          <p:spPr>
            <a:xfrm flipH="1">
              <a:off x="1321001" y="4935325"/>
              <a:ext cx="432272" cy="360000"/>
            </a:xfrm>
            <a:prstGeom prst="rect">
              <a:avLst/>
            </a:prstGeom>
            <a:noFill/>
            <a:ln>
              <a:noFill/>
            </a:ln>
          </p:spPr>
        </p:pic>
        <p:pic>
          <p:nvPicPr>
            <p:cNvPr id="1783" name="Google Shape;1783;p31"/>
            <p:cNvPicPr preferRelativeResize="0"/>
            <p:nvPr/>
          </p:nvPicPr>
          <p:blipFill>
            <a:blip r:embed="rId8">
              <a:alphaModFix/>
            </a:blip>
            <a:stretch>
              <a:fillRect/>
            </a:stretch>
          </p:blipFill>
          <p:spPr>
            <a:xfrm flipH="1">
              <a:off x="120021" y="3728725"/>
              <a:ext cx="215416" cy="215250"/>
            </a:xfrm>
            <a:prstGeom prst="rect">
              <a:avLst/>
            </a:prstGeom>
            <a:noFill/>
            <a:ln>
              <a:noFill/>
            </a:ln>
          </p:spPr>
        </p:pic>
        <p:pic>
          <p:nvPicPr>
            <p:cNvPr id="1784" name="Google Shape;1784;p31"/>
            <p:cNvPicPr preferRelativeResize="0"/>
            <p:nvPr/>
          </p:nvPicPr>
          <p:blipFill>
            <a:blip r:embed="rId8">
              <a:alphaModFix/>
            </a:blip>
            <a:stretch>
              <a:fillRect/>
            </a:stretch>
          </p:blipFill>
          <p:spPr>
            <a:xfrm flipH="1">
              <a:off x="-3504" y="1204475"/>
              <a:ext cx="215416" cy="215250"/>
            </a:xfrm>
            <a:prstGeom prst="rect">
              <a:avLst/>
            </a:prstGeom>
            <a:noFill/>
            <a:ln>
              <a:noFill/>
            </a:ln>
          </p:spPr>
        </p:pic>
        <p:pic>
          <p:nvPicPr>
            <p:cNvPr id="1785" name="Google Shape;1785;p31"/>
            <p:cNvPicPr preferRelativeResize="0"/>
            <p:nvPr/>
          </p:nvPicPr>
          <p:blipFill>
            <a:blip r:embed="rId8">
              <a:alphaModFix/>
            </a:blip>
            <a:stretch>
              <a:fillRect/>
            </a:stretch>
          </p:blipFill>
          <p:spPr>
            <a:xfrm flipH="1">
              <a:off x="318596" y="93375"/>
              <a:ext cx="215416" cy="215250"/>
            </a:xfrm>
            <a:prstGeom prst="rect">
              <a:avLst/>
            </a:prstGeom>
            <a:noFill/>
            <a:ln>
              <a:noFill/>
            </a:ln>
          </p:spPr>
        </p:pic>
        <p:pic>
          <p:nvPicPr>
            <p:cNvPr id="1786" name="Google Shape;1786;p31"/>
            <p:cNvPicPr preferRelativeResize="0"/>
            <p:nvPr/>
          </p:nvPicPr>
          <p:blipFill>
            <a:blip r:embed="rId7">
              <a:alphaModFix/>
            </a:blip>
            <a:stretch>
              <a:fillRect/>
            </a:stretch>
          </p:blipFill>
          <p:spPr>
            <a:xfrm rot="10800000" flipH="1">
              <a:off x="7674235" y="4680641"/>
              <a:ext cx="2900526" cy="175477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grpSp>
        <p:nvGrpSpPr>
          <p:cNvPr id="77" name="Google Shape;77;p3"/>
          <p:cNvGrpSpPr/>
          <p:nvPr/>
        </p:nvGrpSpPr>
        <p:grpSpPr>
          <a:xfrm>
            <a:off x="-1225296" y="100475"/>
            <a:ext cx="12100596" cy="7312974"/>
            <a:chOff x="-1225296" y="100475"/>
            <a:chExt cx="12100596" cy="7312974"/>
          </a:xfrm>
        </p:grpSpPr>
        <p:pic>
          <p:nvPicPr>
            <p:cNvPr id="78" name="Google Shape;78;p3"/>
            <p:cNvPicPr preferRelativeResize="0"/>
            <p:nvPr/>
          </p:nvPicPr>
          <p:blipFill>
            <a:blip r:embed="rId2">
              <a:alphaModFix/>
            </a:blip>
            <a:stretch>
              <a:fillRect/>
            </a:stretch>
          </p:blipFill>
          <p:spPr>
            <a:xfrm>
              <a:off x="-910775" y="2532888"/>
              <a:ext cx="1915599" cy="2227425"/>
            </a:xfrm>
            <a:prstGeom prst="rect">
              <a:avLst/>
            </a:prstGeom>
            <a:noFill/>
            <a:ln>
              <a:noFill/>
            </a:ln>
          </p:spPr>
        </p:pic>
        <p:pic>
          <p:nvPicPr>
            <p:cNvPr id="79" name="Google Shape;79;p3"/>
            <p:cNvPicPr preferRelativeResize="0"/>
            <p:nvPr/>
          </p:nvPicPr>
          <p:blipFill rotWithShape="1">
            <a:blip r:embed="rId3">
              <a:alphaModFix/>
            </a:blip>
            <a:srcRect t="209" b="199"/>
            <a:stretch/>
          </p:blipFill>
          <p:spPr>
            <a:xfrm>
              <a:off x="8129016" y="3639312"/>
              <a:ext cx="1915200" cy="2222355"/>
            </a:xfrm>
            <a:prstGeom prst="rect">
              <a:avLst/>
            </a:prstGeom>
            <a:noFill/>
            <a:ln>
              <a:noFill/>
            </a:ln>
          </p:spPr>
        </p:pic>
        <p:pic>
          <p:nvPicPr>
            <p:cNvPr id="80" name="Google Shape;80;p3"/>
            <p:cNvPicPr preferRelativeResize="0"/>
            <p:nvPr/>
          </p:nvPicPr>
          <p:blipFill>
            <a:blip r:embed="rId4">
              <a:alphaModFix/>
            </a:blip>
            <a:stretch>
              <a:fillRect/>
            </a:stretch>
          </p:blipFill>
          <p:spPr>
            <a:xfrm rot="-10439099" flipH="1">
              <a:off x="8207252" y="1093458"/>
              <a:ext cx="2592953" cy="1568679"/>
            </a:xfrm>
            <a:prstGeom prst="rect">
              <a:avLst/>
            </a:prstGeom>
            <a:noFill/>
            <a:ln>
              <a:noFill/>
            </a:ln>
          </p:spPr>
        </p:pic>
        <p:pic>
          <p:nvPicPr>
            <p:cNvPr id="81" name="Google Shape;81;p3"/>
            <p:cNvPicPr preferRelativeResize="0"/>
            <p:nvPr/>
          </p:nvPicPr>
          <p:blipFill>
            <a:blip r:embed="rId4">
              <a:alphaModFix/>
            </a:blip>
            <a:stretch>
              <a:fillRect/>
            </a:stretch>
          </p:blipFill>
          <p:spPr>
            <a:xfrm rot="8099889" flipH="1">
              <a:off x="8068288" y="2339579"/>
              <a:ext cx="895879" cy="541989"/>
            </a:xfrm>
            <a:prstGeom prst="rect">
              <a:avLst/>
            </a:prstGeom>
            <a:noFill/>
            <a:ln>
              <a:noFill/>
            </a:ln>
          </p:spPr>
        </p:pic>
        <p:pic>
          <p:nvPicPr>
            <p:cNvPr id="82" name="Google Shape;82;p3"/>
            <p:cNvPicPr preferRelativeResize="0"/>
            <p:nvPr/>
          </p:nvPicPr>
          <p:blipFill>
            <a:blip r:embed="rId4">
              <a:alphaModFix/>
            </a:blip>
            <a:stretch>
              <a:fillRect/>
            </a:stretch>
          </p:blipFill>
          <p:spPr>
            <a:xfrm rot="324771" flipH="1">
              <a:off x="-671993" y="507737"/>
              <a:ext cx="1671016" cy="1010978"/>
            </a:xfrm>
            <a:prstGeom prst="rect">
              <a:avLst/>
            </a:prstGeom>
            <a:noFill/>
            <a:ln>
              <a:noFill/>
            </a:ln>
          </p:spPr>
        </p:pic>
        <p:pic>
          <p:nvPicPr>
            <p:cNvPr id="83" name="Google Shape;83;p3"/>
            <p:cNvPicPr preferRelativeResize="0"/>
            <p:nvPr/>
          </p:nvPicPr>
          <p:blipFill>
            <a:blip r:embed="rId5">
              <a:alphaModFix/>
            </a:blip>
            <a:stretch>
              <a:fillRect/>
            </a:stretch>
          </p:blipFill>
          <p:spPr>
            <a:xfrm flipH="1">
              <a:off x="359529" y="4034875"/>
              <a:ext cx="167875" cy="167750"/>
            </a:xfrm>
            <a:prstGeom prst="rect">
              <a:avLst/>
            </a:prstGeom>
            <a:noFill/>
            <a:ln>
              <a:noFill/>
            </a:ln>
          </p:spPr>
        </p:pic>
        <p:pic>
          <p:nvPicPr>
            <p:cNvPr id="84" name="Google Shape;84;p3"/>
            <p:cNvPicPr preferRelativeResize="0"/>
            <p:nvPr/>
          </p:nvPicPr>
          <p:blipFill>
            <a:blip r:embed="rId5">
              <a:alphaModFix/>
            </a:blip>
            <a:stretch>
              <a:fillRect/>
            </a:stretch>
          </p:blipFill>
          <p:spPr>
            <a:xfrm flipH="1">
              <a:off x="686572" y="3165650"/>
              <a:ext cx="46206" cy="46175"/>
            </a:xfrm>
            <a:prstGeom prst="rect">
              <a:avLst/>
            </a:prstGeom>
            <a:noFill/>
            <a:ln>
              <a:noFill/>
            </a:ln>
          </p:spPr>
        </p:pic>
        <p:pic>
          <p:nvPicPr>
            <p:cNvPr id="85" name="Google Shape;85;p3"/>
            <p:cNvPicPr preferRelativeResize="0"/>
            <p:nvPr/>
          </p:nvPicPr>
          <p:blipFill>
            <a:blip r:embed="rId5">
              <a:alphaModFix/>
            </a:blip>
            <a:stretch>
              <a:fillRect/>
            </a:stretch>
          </p:blipFill>
          <p:spPr>
            <a:xfrm flipH="1">
              <a:off x="626153" y="3211013"/>
              <a:ext cx="18624" cy="18625"/>
            </a:xfrm>
            <a:prstGeom prst="rect">
              <a:avLst/>
            </a:prstGeom>
            <a:noFill/>
            <a:ln>
              <a:noFill/>
            </a:ln>
          </p:spPr>
        </p:pic>
        <p:pic>
          <p:nvPicPr>
            <p:cNvPr id="86" name="Google Shape;86;p3"/>
            <p:cNvPicPr preferRelativeResize="0"/>
            <p:nvPr/>
          </p:nvPicPr>
          <p:blipFill>
            <a:blip r:embed="rId5">
              <a:alphaModFix/>
            </a:blip>
            <a:stretch>
              <a:fillRect/>
            </a:stretch>
          </p:blipFill>
          <p:spPr>
            <a:xfrm flipH="1">
              <a:off x="264103" y="3042488"/>
              <a:ext cx="18624" cy="18625"/>
            </a:xfrm>
            <a:prstGeom prst="rect">
              <a:avLst/>
            </a:prstGeom>
            <a:noFill/>
            <a:ln>
              <a:noFill/>
            </a:ln>
          </p:spPr>
        </p:pic>
        <p:pic>
          <p:nvPicPr>
            <p:cNvPr id="87" name="Google Shape;87;p3"/>
            <p:cNvPicPr preferRelativeResize="0"/>
            <p:nvPr/>
          </p:nvPicPr>
          <p:blipFill>
            <a:blip r:embed="rId5">
              <a:alphaModFix/>
            </a:blip>
            <a:stretch>
              <a:fillRect/>
            </a:stretch>
          </p:blipFill>
          <p:spPr>
            <a:xfrm flipH="1">
              <a:off x="194828" y="3053108"/>
              <a:ext cx="30474" cy="30475"/>
            </a:xfrm>
            <a:prstGeom prst="rect">
              <a:avLst/>
            </a:prstGeom>
            <a:noFill/>
            <a:ln>
              <a:noFill/>
            </a:ln>
          </p:spPr>
        </p:pic>
        <p:pic>
          <p:nvPicPr>
            <p:cNvPr id="88" name="Google Shape;88;p3"/>
            <p:cNvPicPr preferRelativeResize="0"/>
            <p:nvPr/>
          </p:nvPicPr>
          <p:blipFill>
            <a:blip r:embed="rId5">
              <a:alphaModFix/>
            </a:blip>
            <a:stretch>
              <a:fillRect/>
            </a:stretch>
          </p:blipFill>
          <p:spPr>
            <a:xfrm flipH="1">
              <a:off x="116178" y="2812158"/>
              <a:ext cx="30474" cy="30475"/>
            </a:xfrm>
            <a:prstGeom prst="rect">
              <a:avLst/>
            </a:prstGeom>
            <a:noFill/>
            <a:ln>
              <a:noFill/>
            </a:ln>
          </p:spPr>
        </p:pic>
        <p:pic>
          <p:nvPicPr>
            <p:cNvPr id="89" name="Google Shape;89;p3"/>
            <p:cNvPicPr preferRelativeResize="0"/>
            <p:nvPr/>
          </p:nvPicPr>
          <p:blipFill>
            <a:blip r:embed="rId5">
              <a:alphaModFix/>
            </a:blip>
            <a:stretch>
              <a:fillRect/>
            </a:stretch>
          </p:blipFill>
          <p:spPr>
            <a:xfrm flipH="1">
              <a:off x="255378" y="2923247"/>
              <a:ext cx="14874" cy="14900"/>
            </a:xfrm>
            <a:prstGeom prst="rect">
              <a:avLst/>
            </a:prstGeom>
            <a:noFill/>
            <a:ln>
              <a:noFill/>
            </a:ln>
          </p:spPr>
        </p:pic>
        <p:pic>
          <p:nvPicPr>
            <p:cNvPr id="90" name="Google Shape;90;p3"/>
            <p:cNvPicPr preferRelativeResize="0"/>
            <p:nvPr/>
          </p:nvPicPr>
          <p:blipFill>
            <a:blip r:embed="rId5">
              <a:alphaModFix/>
            </a:blip>
            <a:stretch>
              <a:fillRect/>
            </a:stretch>
          </p:blipFill>
          <p:spPr>
            <a:xfrm flipH="1">
              <a:off x="11928" y="3131722"/>
              <a:ext cx="14874" cy="14900"/>
            </a:xfrm>
            <a:prstGeom prst="rect">
              <a:avLst/>
            </a:prstGeom>
            <a:noFill/>
            <a:ln>
              <a:noFill/>
            </a:ln>
          </p:spPr>
        </p:pic>
        <p:pic>
          <p:nvPicPr>
            <p:cNvPr id="91" name="Google Shape;91;p3"/>
            <p:cNvPicPr preferRelativeResize="0"/>
            <p:nvPr/>
          </p:nvPicPr>
          <p:blipFill>
            <a:blip r:embed="rId5">
              <a:alphaModFix/>
            </a:blip>
            <a:stretch>
              <a:fillRect/>
            </a:stretch>
          </p:blipFill>
          <p:spPr>
            <a:xfrm flipH="1">
              <a:off x="359528" y="2645472"/>
              <a:ext cx="14874" cy="14900"/>
            </a:xfrm>
            <a:prstGeom prst="rect">
              <a:avLst/>
            </a:prstGeom>
            <a:noFill/>
            <a:ln>
              <a:noFill/>
            </a:ln>
          </p:spPr>
        </p:pic>
        <p:pic>
          <p:nvPicPr>
            <p:cNvPr id="92" name="Google Shape;92;p3"/>
            <p:cNvPicPr preferRelativeResize="0"/>
            <p:nvPr/>
          </p:nvPicPr>
          <p:blipFill>
            <a:blip r:embed="rId5">
              <a:alphaModFix/>
            </a:blip>
            <a:stretch>
              <a:fillRect/>
            </a:stretch>
          </p:blipFill>
          <p:spPr>
            <a:xfrm flipH="1">
              <a:off x="347753" y="2710388"/>
              <a:ext cx="18624" cy="18625"/>
            </a:xfrm>
            <a:prstGeom prst="rect">
              <a:avLst/>
            </a:prstGeom>
            <a:noFill/>
            <a:ln>
              <a:noFill/>
            </a:ln>
          </p:spPr>
        </p:pic>
        <p:pic>
          <p:nvPicPr>
            <p:cNvPr id="93" name="Google Shape;93;p3"/>
            <p:cNvPicPr preferRelativeResize="0"/>
            <p:nvPr/>
          </p:nvPicPr>
          <p:blipFill>
            <a:blip r:embed="rId5">
              <a:alphaModFix/>
            </a:blip>
            <a:stretch>
              <a:fillRect/>
            </a:stretch>
          </p:blipFill>
          <p:spPr>
            <a:xfrm flipH="1">
              <a:off x="390753" y="2624247"/>
              <a:ext cx="14874" cy="14900"/>
            </a:xfrm>
            <a:prstGeom prst="rect">
              <a:avLst/>
            </a:prstGeom>
            <a:noFill/>
            <a:ln>
              <a:noFill/>
            </a:ln>
          </p:spPr>
        </p:pic>
        <p:pic>
          <p:nvPicPr>
            <p:cNvPr id="94" name="Google Shape;94;p3"/>
            <p:cNvPicPr preferRelativeResize="0"/>
            <p:nvPr/>
          </p:nvPicPr>
          <p:blipFill>
            <a:blip r:embed="rId5">
              <a:alphaModFix/>
            </a:blip>
            <a:stretch>
              <a:fillRect/>
            </a:stretch>
          </p:blipFill>
          <p:spPr>
            <a:xfrm flipH="1">
              <a:off x="644772" y="2545800"/>
              <a:ext cx="46206" cy="46175"/>
            </a:xfrm>
            <a:prstGeom prst="rect">
              <a:avLst/>
            </a:prstGeom>
            <a:noFill/>
            <a:ln>
              <a:noFill/>
            </a:ln>
          </p:spPr>
        </p:pic>
        <p:pic>
          <p:nvPicPr>
            <p:cNvPr id="95" name="Google Shape;95;p3"/>
            <p:cNvPicPr preferRelativeResize="0"/>
            <p:nvPr/>
          </p:nvPicPr>
          <p:blipFill>
            <a:blip r:embed="rId5">
              <a:alphaModFix/>
            </a:blip>
            <a:stretch>
              <a:fillRect/>
            </a:stretch>
          </p:blipFill>
          <p:spPr>
            <a:xfrm flipH="1">
              <a:off x="901426" y="2380725"/>
              <a:ext cx="67976" cy="67925"/>
            </a:xfrm>
            <a:prstGeom prst="rect">
              <a:avLst/>
            </a:prstGeom>
            <a:noFill/>
            <a:ln>
              <a:noFill/>
            </a:ln>
          </p:spPr>
        </p:pic>
        <p:pic>
          <p:nvPicPr>
            <p:cNvPr id="96" name="Google Shape;96;p3"/>
            <p:cNvPicPr preferRelativeResize="0"/>
            <p:nvPr/>
          </p:nvPicPr>
          <p:blipFill>
            <a:blip r:embed="rId5">
              <a:alphaModFix/>
            </a:blip>
            <a:stretch>
              <a:fillRect/>
            </a:stretch>
          </p:blipFill>
          <p:spPr>
            <a:xfrm flipH="1">
              <a:off x="521901" y="2097350"/>
              <a:ext cx="67976" cy="67925"/>
            </a:xfrm>
            <a:prstGeom prst="rect">
              <a:avLst/>
            </a:prstGeom>
            <a:noFill/>
            <a:ln>
              <a:noFill/>
            </a:ln>
          </p:spPr>
        </p:pic>
        <p:pic>
          <p:nvPicPr>
            <p:cNvPr id="97" name="Google Shape;97;p3"/>
            <p:cNvPicPr preferRelativeResize="0"/>
            <p:nvPr/>
          </p:nvPicPr>
          <p:blipFill>
            <a:blip r:embed="rId5">
              <a:alphaModFix/>
            </a:blip>
            <a:stretch>
              <a:fillRect/>
            </a:stretch>
          </p:blipFill>
          <p:spPr>
            <a:xfrm flipH="1">
              <a:off x="69972" y="1989000"/>
              <a:ext cx="46206" cy="46175"/>
            </a:xfrm>
            <a:prstGeom prst="rect">
              <a:avLst/>
            </a:prstGeom>
            <a:noFill/>
            <a:ln>
              <a:noFill/>
            </a:ln>
          </p:spPr>
        </p:pic>
        <p:pic>
          <p:nvPicPr>
            <p:cNvPr id="98" name="Google Shape;98;p3"/>
            <p:cNvPicPr preferRelativeResize="0"/>
            <p:nvPr/>
          </p:nvPicPr>
          <p:blipFill>
            <a:blip r:embed="rId5">
              <a:alphaModFix/>
            </a:blip>
            <a:stretch>
              <a:fillRect/>
            </a:stretch>
          </p:blipFill>
          <p:spPr>
            <a:xfrm flipH="1">
              <a:off x="275978" y="2360233"/>
              <a:ext cx="30474" cy="30475"/>
            </a:xfrm>
            <a:prstGeom prst="rect">
              <a:avLst/>
            </a:prstGeom>
            <a:noFill/>
            <a:ln>
              <a:noFill/>
            </a:ln>
          </p:spPr>
        </p:pic>
        <p:pic>
          <p:nvPicPr>
            <p:cNvPr id="99" name="Google Shape;99;p3"/>
            <p:cNvPicPr preferRelativeResize="0"/>
            <p:nvPr/>
          </p:nvPicPr>
          <p:blipFill>
            <a:blip r:embed="rId5">
              <a:alphaModFix/>
            </a:blip>
            <a:stretch>
              <a:fillRect/>
            </a:stretch>
          </p:blipFill>
          <p:spPr>
            <a:xfrm flipH="1">
              <a:off x="595678" y="2256608"/>
              <a:ext cx="30474" cy="30475"/>
            </a:xfrm>
            <a:prstGeom prst="rect">
              <a:avLst/>
            </a:prstGeom>
            <a:noFill/>
            <a:ln>
              <a:noFill/>
            </a:ln>
          </p:spPr>
        </p:pic>
        <p:pic>
          <p:nvPicPr>
            <p:cNvPr id="100" name="Google Shape;100;p3"/>
            <p:cNvPicPr preferRelativeResize="0"/>
            <p:nvPr/>
          </p:nvPicPr>
          <p:blipFill>
            <a:blip r:embed="rId5">
              <a:alphaModFix/>
            </a:blip>
            <a:stretch>
              <a:fillRect/>
            </a:stretch>
          </p:blipFill>
          <p:spPr>
            <a:xfrm flipH="1">
              <a:off x="515778" y="2056858"/>
              <a:ext cx="30474" cy="30475"/>
            </a:xfrm>
            <a:prstGeom prst="rect">
              <a:avLst/>
            </a:prstGeom>
            <a:noFill/>
            <a:ln>
              <a:noFill/>
            </a:ln>
          </p:spPr>
        </p:pic>
        <p:pic>
          <p:nvPicPr>
            <p:cNvPr id="101" name="Google Shape;101;p3"/>
            <p:cNvPicPr preferRelativeResize="0"/>
            <p:nvPr/>
          </p:nvPicPr>
          <p:blipFill>
            <a:blip r:embed="rId5">
              <a:alphaModFix/>
            </a:blip>
            <a:stretch>
              <a:fillRect/>
            </a:stretch>
          </p:blipFill>
          <p:spPr>
            <a:xfrm flipH="1">
              <a:off x="546578" y="2303413"/>
              <a:ext cx="18624" cy="18625"/>
            </a:xfrm>
            <a:prstGeom prst="rect">
              <a:avLst/>
            </a:prstGeom>
            <a:noFill/>
            <a:ln>
              <a:noFill/>
            </a:ln>
          </p:spPr>
        </p:pic>
        <p:pic>
          <p:nvPicPr>
            <p:cNvPr id="102" name="Google Shape;102;p3"/>
            <p:cNvPicPr preferRelativeResize="0"/>
            <p:nvPr/>
          </p:nvPicPr>
          <p:blipFill>
            <a:blip r:embed="rId5">
              <a:alphaModFix/>
            </a:blip>
            <a:stretch>
              <a:fillRect/>
            </a:stretch>
          </p:blipFill>
          <p:spPr>
            <a:xfrm flipH="1">
              <a:off x="571253" y="2338650"/>
              <a:ext cx="18624" cy="18625"/>
            </a:xfrm>
            <a:prstGeom prst="rect">
              <a:avLst/>
            </a:prstGeom>
            <a:noFill/>
            <a:ln>
              <a:noFill/>
            </a:ln>
          </p:spPr>
        </p:pic>
        <p:pic>
          <p:nvPicPr>
            <p:cNvPr id="103" name="Google Shape;103;p3"/>
            <p:cNvPicPr preferRelativeResize="0"/>
            <p:nvPr/>
          </p:nvPicPr>
          <p:blipFill>
            <a:blip r:embed="rId5">
              <a:alphaModFix/>
            </a:blip>
            <a:stretch>
              <a:fillRect/>
            </a:stretch>
          </p:blipFill>
          <p:spPr>
            <a:xfrm flipH="1">
              <a:off x="677353" y="1468500"/>
              <a:ext cx="18624" cy="18625"/>
            </a:xfrm>
            <a:prstGeom prst="rect">
              <a:avLst/>
            </a:prstGeom>
            <a:noFill/>
            <a:ln>
              <a:noFill/>
            </a:ln>
          </p:spPr>
        </p:pic>
        <p:pic>
          <p:nvPicPr>
            <p:cNvPr id="104" name="Google Shape;104;p3"/>
            <p:cNvPicPr preferRelativeResize="0"/>
            <p:nvPr/>
          </p:nvPicPr>
          <p:blipFill>
            <a:blip r:embed="rId5">
              <a:alphaModFix/>
            </a:blip>
            <a:stretch>
              <a:fillRect/>
            </a:stretch>
          </p:blipFill>
          <p:spPr>
            <a:xfrm flipH="1">
              <a:off x="709278" y="1532483"/>
              <a:ext cx="30474" cy="30475"/>
            </a:xfrm>
            <a:prstGeom prst="rect">
              <a:avLst/>
            </a:prstGeom>
            <a:noFill/>
            <a:ln>
              <a:noFill/>
            </a:ln>
          </p:spPr>
        </p:pic>
        <p:pic>
          <p:nvPicPr>
            <p:cNvPr id="105" name="Google Shape;105;p3"/>
            <p:cNvPicPr preferRelativeResize="0"/>
            <p:nvPr/>
          </p:nvPicPr>
          <p:blipFill>
            <a:blip r:embed="rId5">
              <a:alphaModFix/>
            </a:blip>
            <a:stretch>
              <a:fillRect/>
            </a:stretch>
          </p:blipFill>
          <p:spPr>
            <a:xfrm flipH="1">
              <a:off x="635127" y="1556775"/>
              <a:ext cx="74150" cy="74100"/>
            </a:xfrm>
            <a:prstGeom prst="rect">
              <a:avLst/>
            </a:prstGeom>
            <a:noFill/>
            <a:ln>
              <a:noFill/>
            </a:ln>
          </p:spPr>
        </p:pic>
        <p:pic>
          <p:nvPicPr>
            <p:cNvPr id="106" name="Google Shape;106;p3"/>
            <p:cNvPicPr preferRelativeResize="0"/>
            <p:nvPr/>
          </p:nvPicPr>
          <p:blipFill>
            <a:blip r:embed="rId5">
              <a:alphaModFix/>
            </a:blip>
            <a:stretch>
              <a:fillRect/>
            </a:stretch>
          </p:blipFill>
          <p:spPr>
            <a:xfrm flipH="1">
              <a:off x="264101" y="1389175"/>
              <a:ext cx="215416" cy="215250"/>
            </a:xfrm>
            <a:prstGeom prst="rect">
              <a:avLst/>
            </a:prstGeom>
            <a:noFill/>
            <a:ln>
              <a:noFill/>
            </a:ln>
          </p:spPr>
        </p:pic>
        <p:pic>
          <p:nvPicPr>
            <p:cNvPr id="107" name="Google Shape;107;p3"/>
            <p:cNvPicPr preferRelativeResize="0"/>
            <p:nvPr/>
          </p:nvPicPr>
          <p:blipFill>
            <a:blip r:embed="rId4">
              <a:alphaModFix/>
            </a:blip>
            <a:stretch>
              <a:fillRect/>
            </a:stretch>
          </p:blipFill>
          <p:spPr>
            <a:xfrm rot="-3492249" flipH="1">
              <a:off x="-1159407" y="4570973"/>
              <a:ext cx="3205122" cy="1939128"/>
            </a:xfrm>
            <a:prstGeom prst="rect">
              <a:avLst/>
            </a:prstGeom>
            <a:noFill/>
            <a:ln>
              <a:noFill/>
            </a:ln>
          </p:spPr>
        </p:pic>
        <p:pic>
          <p:nvPicPr>
            <p:cNvPr id="108" name="Google Shape;108;p3"/>
            <p:cNvPicPr preferRelativeResize="0"/>
            <p:nvPr/>
          </p:nvPicPr>
          <p:blipFill>
            <a:blip r:embed="rId5">
              <a:alphaModFix/>
            </a:blip>
            <a:stretch>
              <a:fillRect/>
            </a:stretch>
          </p:blipFill>
          <p:spPr>
            <a:xfrm>
              <a:off x="8373581" y="4280853"/>
              <a:ext cx="46206" cy="46175"/>
            </a:xfrm>
            <a:prstGeom prst="rect">
              <a:avLst/>
            </a:prstGeom>
            <a:noFill/>
            <a:ln>
              <a:noFill/>
            </a:ln>
          </p:spPr>
        </p:pic>
        <p:pic>
          <p:nvPicPr>
            <p:cNvPr id="109" name="Google Shape;109;p3"/>
            <p:cNvPicPr preferRelativeResize="0"/>
            <p:nvPr/>
          </p:nvPicPr>
          <p:blipFill>
            <a:blip r:embed="rId5">
              <a:alphaModFix/>
            </a:blip>
            <a:stretch>
              <a:fillRect/>
            </a:stretch>
          </p:blipFill>
          <p:spPr>
            <a:xfrm>
              <a:off x="8461581" y="4326215"/>
              <a:ext cx="18624" cy="18625"/>
            </a:xfrm>
            <a:prstGeom prst="rect">
              <a:avLst/>
            </a:prstGeom>
            <a:noFill/>
            <a:ln>
              <a:noFill/>
            </a:ln>
          </p:spPr>
        </p:pic>
        <p:pic>
          <p:nvPicPr>
            <p:cNvPr id="110" name="Google Shape;110;p3"/>
            <p:cNvPicPr preferRelativeResize="0"/>
            <p:nvPr/>
          </p:nvPicPr>
          <p:blipFill>
            <a:blip r:embed="rId5">
              <a:alphaModFix/>
            </a:blip>
            <a:stretch>
              <a:fillRect/>
            </a:stretch>
          </p:blipFill>
          <p:spPr>
            <a:xfrm>
              <a:off x="8823631" y="4157690"/>
              <a:ext cx="18624" cy="18625"/>
            </a:xfrm>
            <a:prstGeom prst="rect">
              <a:avLst/>
            </a:prstGeom>
            <a:noFill/>
            <a:ln>
              <a:noFill/>
            </a:ln>
          </p:spPr>
        </p:pic>
        <p:pic>
          <p:nvPicPr>
            <p:cNvPr id="111" name="Google Shape;111;p3"/>
            <p:cNvPicPr preferRelativeResize="0"/>
            <p:nvPr/>
          </p:nvPicPr>
          <p:blipFill>
            <a:blip r:embed="rId5">
              <a:alphaModFix/>
            </a:blip>
            <a:stretch>
              <a:fillRect/>
            </a:stretch>
          </p:blipFill>
          <p:spPr>
            <a:xfrm>
              <a:off x="8881056" y="4168311"/>
              <a:ext cx="30474" cy="30475"/>
            </a:xfrm>
            <a:prstGeom prst="rect">
              <a:avLst/>
            </a:prstGeom>
            <a:noFill/>
            <a:ln>
              <a:noFill/>
            </a:ln>
          </p:spPr>
        </p:pic>
        <p:pic>
          <p:nvPicPr>
            <p:cNvPr id="112" name="Google Shape;112;p3"/>
            <p:cNvPicPr preferRelativeResize="0"/>
            <p:nvPr/>
          </p:nvPicPr>
          <p:blipFill>
            <a:blip r:embed="rId5">
              <a:alphaModFix/>
            </a:blip>
            <a:stretch>
              <a:fillRect/>
            </a:stretch>
          </p:blipFill>
          <p:spPr>
            <a:xfrm>
              <a:off x="8959706" y="3927361"/>
              <a:ext cx="30474" cy="30475"/>
            </a:xfrm>
            <a:prstGeom prst="rect">
              <a:avLst/>
            </a:prstGeom>
            <a:noFill/>
            <a:ln>
              <a:noFill/>
            </a:ln>
          </p:spPr>
        </p:pic>
        <p:pic>
          <p:nvPicPr>
            <p:cNvPr id="113" name="Google Shape;113;p3"/>
            <p:cNvPicPr preferRelativeResize="0"/>
            <p:nvPr/>
          </p:nvPicPr>
          <p:blipFill>
            <a:blip r:embed="rId5">
              <a:alphaModFix/>
            </a:blip>
            <a:stretch>
              <a:fillRect/>
            </a:stretch>
          </p:blipFill>
          <p:spPr>
            <a:xfrm>
              <a:off x="8836106" y="4038450"/>
              <a:ext cx="14874" cy="14900"/>
            </a:xfrm>
            <a:prstGeom prst="rect">
              <a:avLst/>
            </a:prstGeom>
            <a:noFill/>
            <a:ln>
              <a:noFill/>
            </a:ln>
          </p:spPr>
        </p:pic>
        <p:pic>
          <p:nvPicPr>
            <p:cNvPr id="114" name="Google Shape;114;p3"/>
            <p:cNvPicPr preferRelativeResize="0"/>
            <p:nvPr/>
          </p:nvPicPr>
          <p:blipFill>
            <a:blip r:embed="rId5">
              <a:alphaModFix/>
            </a:blip>
            <a:stretch>
              <a:fillRect/>
            </a:stretch>
          </p:blipFill>
          <p:spPr>
            <a:xfrm>
              <a:off x="9079556" y="4246925"/>
              <a:ext cx="14874" cy="14900"/>
            </a:xfrm>
            <a:prstGeom prst="rect">
              <a:avLst/>
            </a:prstGeom>
            <a:noFill/>
            <a:ln>
              <a:noFill/>
            </a:ln>
          </p:spPr>
        </p:pic>
        <p:pic>
          <p:nvPicPr>
            <p:cNvPr id="115" name="Google Shape;115;p3"/>
            <p:cNvPicPr preferRelativeResize="0"/>
            <p:nvPr/>
          </p:nvPicPr>
          <p:blipFill>
            <a:blip r:embed="rId5">
              <a:alphaModFix/>
            </a:blip>
            <a:stretch>
              <a:fillRect/>
            </a:stretch>
          </p:blipFill>
          <p:spPr>
            <a:xfrm>
              <a:off x="8731956" y="3760675"/>
              <a:ext cx="14874" cy="14900"/>
            </a:xfrm>
            <a:prstGeom prst="rect">
              <a:avLst/>
            </a:prstGeom>
            <a:noFill/>
            <a:ln>
              <a:noFill/>
            </a:ln>
          </p:spPr>
        </p:pic>
        <p:pic>
          <p:nvPicPr>
            <p:cNvPr id="116" name="Google Shape;116;p3"/>
            <p:cNvPicPr preferRelativeResize="0"/>
            <p:nvPr/>
          </p:nvPicPr>
          <p:blipFill>
            <a:blip r:embed="rId5">
              <a:alphaModFix/>
            </a:blip>
            <a:stretch>
              <a:fillRect/>
            </a:stretch>
          </p:blipFill>
          <p:spPr>
            <a:xfrm>
              <a:off x="8739981" y="3825590"/>
              <a:ext cx="18624" cy="18625"/>
            </a:xfrm>
            <a:prstGeom prst="rect">
              <a:avLst/>
            </a:prstGeom>
            <a:noFill/>
            <a:ln>
              <a:noFill/>
            </a:ln>
          </p:spPr>
        </p:pic>
        <p:pic>
          <p:nvPicPr>
            <p:cNvPr id="117" name="Google Shape;117;p3"/>
            <p:cNvPicPr preferRelativeResize="0"/>
            <p:nvPr/>
          </p:nvPicPr>
          <p:blipFill>
            <a:blip r:embed="rId5">
              <a:alphaModFix/>
            </a:blip>
            <a:stretch>
              <a:fillRect/>
            </a:stretch>
          </p:blipFill>
          <p:spPr>
            <a:xfrm>
              <a:off x="8700731" y="3739450"/>
              <a:ext cx="14874" cy="14900"/>
            </a:xfrm>
            <a:prstGeom prst="rect">
              <a:avLst/>
            </a:prstGeom>
            <a:noFill/>
            <a:ln>
              <a:noFill/>
            </a:ln>
          </p:spPr>
        </p:pic>
        <p:pic>
          <p:nvPicPr>
            <p:cNvPr id="118" name="Google Shape;118;p3"/>
            <p:cNvPicPr preferRelativeResize="0"/>
            <p:nvPr/>
          </p:nvPicPr>
          <p:blipFill>
            <a:blip r:embed="rId5">
              <a:alphaModFix/>
            </a:blip>
            <a:stretch>
              <a:fillRect/>
            </a:stretch>
          </p:blipFill>
          <p:spPr>
            <a:xfrm>
              <a:off x="8415381" y="3661003"/>
              <a:ext cx="46206" cy="46175"/>
            </a:xfrm>
            <a:prstGeom prst="rect">
              <a:avLst/>
            </a:prstGeom>
            <a:noFill/>
            <a:ln>
              <a:noFill/>
            </a:ln>
          </p:spPr>
        </p:pic>
        <p:pic>
          <p:nvPicPr>
            <p:cNvPr id="119" name="Google Shape;119;p3"/>
            <p:cNvPicPr preferRelativeResize="0"/>
            <p:nvPr/>
          </p:nvPicPr>
          <p:blipFill>
            <a:blip r:embed="rId5">
              <a:alphaModFix/>
            </a:blip>
            <a:stretch>
              <a:fillRect/>
            </a:stretch>
          </p:blipFill>
          <p:spPr>
            <a:xfrm>
              <a:off x="8136956" y="3495928"/>
              <a:ext cx="67976" cy="67925"/>
            </a:xfrm>
            <a:prstGeom prst="rect">
              <a:avLst/>
            </a:prstGeom>
            <a:noFill/>
            <a:ln>
              <a:noFill/>
            </a:ln>
          </p:spPr>
        </p:pic>
        <p:pic>
          <p:nvPicPr>
            <p:cNvPr id="120" name="Google Shape;120;p3"/>
            <p:cNvPicPr preferRelativeResize="0"/>
            <p:nvPr/>
          </p:nvPicPr>
          <p:blipFill>
            <a:blip r:embed="rId5">
              <a:alphaModFix/>
            </a:blip>
            <a:stretch>
              <a:fillRect/>
            </a:stretch>
          </p:blipFill>
          <p:spPr>
            <a:xfrm>
              <a:off x="8516481" y="3212553"/>
              <a:ext cx="67976" cy="67925"/>
            </a:xfrm>
            <a:prstGeom prst="rect">
              <a:avLst/>
            </a:prstGeom>
            <a:noFill/>
            <a:ln>
              <a:noFill/>
            </a:ln>
          </p:spPr>
        </p:pic>
        <p:pic>
          <p:nvPicPr>
            <p:cNvPr id="121" name="Google Shape;121;p3"/>
            <p:cNvPicPr preferRelativeResize="0"/>
            <p:nvPr/>
          </p:nvPicPr>
          <p:blipFill>
            <a:blip r:embed="rId5">
              <a:alphaModFix/>
            </a:blip>
            <a:stretch>
              <a:fillRect/>
            </a:stretch>
          </p:blipFill>
          <p:spPr>
            <a:xfrm>
              <a:off x="8990181" y="3104203"/>
              <a:ext cx="46206" cy="46175"/>
            </a:xfrm>
            <a:prstGeom prst="rect">
              <a:avLst/>
            </a:prstGeom>
            <a:noFill/>
            <a:ln>
              <a:noFill/>
            </a:ln>
          </p:spPr>
        </p:pic>
        <p:pic>
          <p:nvPicPr>
            <p:cNvPr id="122" name="Google Shape;122;p3"/>
            <p:cNvPicPr preferRelativeResize="0"/>
            <p:nvPr/>
          </p:nvPicPr>
          <p:blipFill>
            <a:blip r:embed="rId5">
              <a:alphaModFix/>
            </a:blip>
            <a:stretch>
              <a:fillRect/>
            </a:stretch>
          </p:blipFill>
          <p:spPr>
            <a:xfrm>
              <a:off x="8799906" y="3475436"/>
              <a:ext cx="30474" cy="30475"/>
            </a:xfrm>
            <a:prstGeom prst="rect">
              <a:avLst/>
            </a:prstGeom>
            <a:noFill/>
            <a:ln>
              <a:noFill/>
            </a:ln>
          </p:spPr>
        </p:pic>
        <p:pic>
          <p:nvPicPr>
            <p:cNvPr id="123" name="Google Shape;123;p3"/>
            <p:cNvPicPr preferRelativeResize="0"/>
            <p:nvPr/>
          </p:nvPicPr>
          <p:blipFill>
            <a:blip r:embed="rId5">
              <a:alphaModFix/>
            </a:blip>
            <a:stretch>
              <a:fillRect/>
            </a:stretch>
          </p:blipFill>
          <p:spPr>
            <a:xfrm>
              <a:off x="8480206" y="3371811"/>
              <a:ext cx="30474" cy="30475"/>
            </a:xfrm>
            <a:prstGeom prst="rect">
              <a:avLst/>
            </a:prstGeom>
            <a:noFill/>
            <a:ln>
              <a:noFill/>
            </a:ln>
          </p:spPr>
        </p:pic>
        <p:pic>
          <p:nvPicPr>
            <p:cNvPr id="124" name="Google Shape;124;p3"/>
            <p:cNvPicPr preferRelativeResize="0"/>
            <p:nvPr/>
          </p:nvPicPr>
          <p:blipFill>
            <a:blip r:embed="rId5">
              <a:alphaModFix/>
            </a:blip>
            <a:stretch>
              <a:fillRect/>
            </a:stretch>
          </p:blipFill>
          <p:spPr>
            <a:xfrm>
              <a:off x="8560106" y="3172061"/>
              <a:ext cx="30474" cy="30475"/>
            </a:xfrm>
            <a:prstGeom prst="rect">
              <a:avLst/>
            </a:prstGeom>
            <a:noFill/>
            <a:ln>
              <a:noFill/>
            </a:ln>
          </p:spPr>
        </p:pic>
        <p:pic>
          <p:nvPicPr>
            <p:cNvPr id="125" name="Google Shape;125;p3"/>
            <p:cNvPicPr preferRelativeResize="0"/>
            <p:nvPr/>
          </p:nvPicPr>
          <p:blipFill>
            <a:blip r:embed="rId5">
              <a:alphaModFix/>
            </a:blip>
            <a:stretch>
              <a:fillRect/>
            </a:stretch>
          </p:blipFill>
          <p:spPr>
            <a:xfrm>
              <a:off x="8541156" y="3418615"/>
              <a:ext cx="18624" cy="18625"/>
            </a:xfrm>
            <a:prstGeom prst="rect">
              <a:avLst/>
            </a:prstGeom>
            <a:noFill/>
            <a:ln>
              <a:noFill/>
            </a:ln>
          </p:spPr>
        </p:pic>
        <p:pic>
          <p:nvPicPr>
            <p:cNvPr id="126" name="Google Shape;126;p3"/>
            <p:cNvPicPr preferRelativeResize="0"/>
            <p:nvPr/>
          </p:nvPicPr>
          <p:blipFill>
            <a:blip r:embed="rId5">
              <a:alphaModFix/>
            </a:blip>
            <a:stretch>
              <a:fillRect/>
            </a:stretch>
          </p:blipFill>
          <p:spPr>
            <a:xfrm>
              <a:off x="8516481" y="3453853"/>
              <a:ext cx="18624" cy="18625"/>
            </a:xfrm>
            <a:prstGeom prst="rect">
              <a:avLst/>
            </a:prstGeom>
            <a:noFill/>
            <a:ln>
              <a:noFill/>
            </a:ln>
          </p:spPr>
        </p:pic>
        <p:pic>
          <p:nvPicPr>
            <p:cNvPr id="127" name="Google Shape;127;p3"/>
            <p:cNvPicPr preferRelativeResize="0"/>
            <p:nvPr/>
          </p:nvPicPr>
          <p:blipFill>
            <a:blip r:embed="rId5">
              <a:alphaModFix/>
            </a:blip>
            <a:stretch>
              <a:fillRect/>
            </a:stretch>
          </p:blipFill>
          <p:spPr>
            <a:xfrm>
              <a:off x="8410381" y="2583703"/>
              <a:ext cx="18624" cy="18625"/>
            </a:xfrm>
            <a:prstGeom prst="rect">
              <a:avLst/>
            </a:prstGeom>
            <a:noFill/>
            <a:ln>
              <a:noFill/>
            </a:ln>
          </p:spPr>
        </p:pic>
        <p:pic>
          <p:nvPicPr>
            <p:cNvPr id="128" name="Google Shape;128;p3"/>
            <p:cNvPicPr preferRelativeResize="0"/>
            <p:nvPr/>
          </p:nvPicPr>
          <p:blipFill>
            <a:blip r:embed="rId5">
              <a:alphaModFix/>
            </a:blip>
            <a:stretch>
              <a:fillRect/>
            </a:stretch>
          </p:blipFill>
          <p:spPr>
            <a:xfrm>
              <a:off x="8366606" y="2647686"/>
              <a:ext cx="30474" cy="30475"/>
            </a:xfrm>
            <a:prstGeom prst="rect">
              <a:avLst/>
            </a:prstGeom>
            <a:noFill/>
            <a:ln>
              <a:noFill/>
            </a:ln>
          </p:spPr>
        </p:pic>
        <p:pic>
          <p:nvPicPr>
            <p:cNvPr id="129" name="Google Shape;129;p3"/>
            <p:cNvPicPr preferRelativeResize="0"/>
            <p:nvPr/>
          </p:nvPicPr>
          <p:blipFill>
            <a:blip r:embed="rId5">
              <a:alphaModFix/>
            </a:blip>
            <a:stretch>
              <a:fillRect/>
            </a:stretch>
          </p:blipFill>
          <p:spPr>
            <a:xfrm>
              <a:off x="8397081" y="2671978"/>
              <a:ext cx="74150" cy="74100"/>
            </a:xfrm>
            <a:prstGeom prst="rect">
              <a:avLst/>
            </a:prstGeom>
            <a:noFill/>
            <a:ln>
              <a:noFill/>
            </a:ln>
          </p:spPr>
        </p:pic>
        <p:pic>
          <p:nvPicPr>
            <p:cNvPr id="130" name="Google Shape;130;p3"/>
            <p:cNvPicPr preferRelativeResize="0"/>
            <p:nvPr/>
          </p:nvPicPr>
          <p:blipFill>
            <a:blip r:embed="rId6">
              <a:alphaModFix/>
            </a:blip>
            <a:stretch>
              <a:fillRect/>
            </a:stretch>
          </p:blipFill>
          <p:spPr>
            <a:xfrm rot="10800000" flipH="1">
              <a:off x="7993701" y="100475"/>
              <a:ext cx="592727" cy="493676"/>
            </a:xfrm>
            <a:prstGeom prst="rect">
              <a:avLst/>
            </a:prstGeom>
            <a:noFill/>
            <a:ln>
              <a:noFill/>
            </a:ln>
          </p:spPr>
        </p:pic>
        <p:pic>
          <p:nvPicPr>
            <p:cNvPr id="131" name="Google Shape;131;p3"/>
            <p:cNvPicPr preferRelativeResize="0"/>
            <p:nvPr/>
          </p:nvPicPr>
          <p:blipFill>
            <a:blip r:embed="rId5">
              <a:alphaModFix/>
            </a:blip>
            <a:stretch>
              <a:fillRect/>
            </a:stretch>
          </p:blipFill>
          <p:spPr>
            <a:xfrm flipH="1">
              <a:off x="8204076" y="2068325"/>
              <a:ext cx="215416" cy="215250"/>
            </a:xfrm>
            <a:prstGeom prst="rect">
              <a:avLst/>
            </a:prstGeom>
            <a:noFill/>
            <a:ln>
              <a:noFill/>
            </a:ln>
          </p:spPr>
        </p:pic>
        <p:pic>
          <p:nvPicPr>
            <p:cNvPr id="132" name="Google Shape;132;p3"/>
            <p:cNvPicPr preferRelativeResize="0"/>
            <p:nvPr/>
          </p:nvPicPr>
          <p:blipFill>
            <a:blip r:embed="rId5">
              <a:alphaModFix/>
            </a:blip>
            <a:stretch>
              <a:fillRect/>
            </a:stretch>
          </p:blipFill>
          <p:spPr>
            <a:xfrm flipH="1">
              <a:off x="8461154" y="594150"/>
              <a:ext cx="167875" cy="167750"/>
            </a:xfrm>
            <a:prstGeom prst="rect">
              <a:avLst/>
            </a:prstGeom>
            <a:noFill/>
            <a:ln>
              <a:noFill/>
            </a:ln>
          </p:spPr>
        </p:pic>
        <p:pic>
          <p:nvPicPr>
            <p:cNvPr id="133" name="Google Shape;133;p3"/>
            <p:cNvPicPr preferRelativeResize="0"/>
            <p:nvPr/>
          </p:nvPicPr>
          <p:blipFill>
            <a:blip r:embed="rId6">
              <a:alphaModFix/>
            </a:blip>
            <a:stretch>
              <a:fillRect/>
            </a:stretch>
          </p:blipFill>
          <p:spPr>
            <a:xfrm flipH="1">
              <a:off x="8136951" y="2833925"/>
              <a:ext cx="344626" cy="287036"/>
            </a:xfrm>
            <a:prstGeom prst="rect">
              <a:avLst/>
            </a:prstGeom>
            <a:noFill/>
            <a:ln>
              <a:noFill/>
            </a:ln>
          </p:spPr>
        </p:pic>
      </p:grpSp>
      <p:sp>
        <p:nvSpPr>
          <p:cNvPr id="134" name="Google Shape;134;p3"/>
          <p:cNvSpPr txBox="1">
            <a:spLocks noGrp="1"/>
          </p:cNvSpPr>
          <p:nvPr>
            <p:ph type="title"/>
          </p:nvPr>
        </p:nvSpPr>
        <p:spPr>
          <a:xfrm>
            <a:off x="1867050" y="2003874"/>
            <a:ext cx="5409900" cy="14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solidFill>
                  <a:schemeClr val="accent2"/>
                </a:solidFill>
              </a:defRPr>
            </a:lvl1pPr>
            <a:lvl2pPr lvl="1" algn="ctr" rtl="0">
              <a:spcBef>
                <a:spcPts val="0"/>
              </a:spcBef>
              <a:spcAft>
                <a:spcPts val="0"/>
              </a:spcAft>
              <a:buSzPts val="3600"/>
              <a:buFont typeface="Raleway"/>
              <a:buNone/>
              <a:defRPr sz="3600">
                <a:latin typeface="Raleway"/>
                <a:ea typeface="Raleway"/>
                <a:cs typeface="Raleway"/>
                <a:sym typeface="Raleway"/>
              </a:defRPr>
            </a:lvl2pPr>
            <a:lvl3pPr lvl="2" algn="ctr" rtl="0">
              <a:spcBef>
                <a:spcPts val="0"/>
              </a:spcBef>
              <a:spcAft>
                <a:spcPts val="0"/>
              </a:spcAft>
              <a:buSzPts val="3600"/>
              <a:buFont typeface="Raleway"/>
              <a:buNone/>
              <a:defRPr sz="3600">
                <a:latin typeface="Raleway"/>
                <a:ea typeface="Raleway"/>
                <a:cs typeface="Raleway"/>
                <a:sym typeface="Raleway"/>
              </a:defRPr>
            </a:lvl3pPr>
            <a:lvl4pPr lvl="3" algn="ctr" rtl="0">
              <a:spcBef>
                <a:spcPts val="0"/>
              </a:spcBef>
              <a:spcAft>
                <a:spcPts val="0"/>
              </a:spcAft>
              <a:buSzPts val="3600"/>
              <a:buFont typeface="Raleway"/>
              <a:buNone/>
              <a:defRPr sz="3600">
                <a:latin typeface="Raleway"/>
                <a:ea typeface="Raleway"/>
                <a:cs typeface="Raleway"/>
                <a:sym typeface="Raleway"/>
              </a:defRPr>
            </a:lvl4pPr>
            <a:lvl5pPr lvl="4" algn="ctr" rtl="0">
              <a:spcBef>
                <a:spcPts val="0"/>
              </a:spcBef>
              <a:spcAft>
                <a:spcPts val="0"/>
              </a:spcAft>
              <a:buSzPts val="3600"/>
              <a:buFont typeface="Raleway"/>
              <a:buNone/>
              <a:defRPr sz="3600">
                <a:latin typeface="Raleway"/>
                <a:ea typeface="Raleway"/>
                <a:cs typeface="Raleway"/>
                <a:sym typeface="Raleway"/>
              </a:defRPr>
            </a:lvl5pPr>
            <a:lvl6pPr lvl="5" algn="ctr" rtl="0">
              <a:spcBef>
                <a:spcPts val="0"/>
              </a:spcBef>
              <a:spcAft>
                <a:spcPts val="0"/>
              </a:spcAft>
              <a:buSzPts val="3600"/>
              <a:buFont typeface="Raleway"/>
              <a:buNone/>
              <a:defRPr sz="3600">
                <a:latin typeface="Raleway"/>
                <a:ea typeface="Raleway"/>
                <a:cs typeface="Raleway"/>
                <a:sym typeface="Raleway"/>
              </a:defRPr>
            </a:lvl6pPr>
            <a:lvl7pPr lvl="6" algn="ctr" rtl="0">
              <a:spcBef>
                <a:spcPts val="0"/>
              </a:spcBef>
              <a:spcAft>
                <a:spcPts val="0"/>
              </a:spcAft>
              <a:buSzPts val="3600"/>
              <a:buFont typeface="Raleway"/>
              <a:buNone/>
              <a:defRPr sz="3600">
                <a:latin typeface="Raleway"/>
                <a:ea typeface="Raleway"/>
                <a:cs typeface="Raleway"/>
                <a:sym typeface="Raleway"/>
              </a:defRPr>
            </a:lvl7pPr>
            <a:lvl8pPr lvl="7" algn="ctr" rtl="0">
              <a:spcBef>
                <a:spcPts val="0"/>
              </a:spcBef>
              <a:spcAft>
                <a:spcPts val="0"/>
              </a:spcAft>
              <a:buSzPts val="3600"/>
              <a:buFont typeface="Raleway"/>
              <a:buNone/>
              <a:defRPr sz="3600">
                <a:latin typeface="Raleway"/>
                <a:ea typeface="Raleway"/>
                <a:cs typeface="Raleway"/>
                <a:sym typeface="Raleway"/>
              </a:defRPr>
            </a:lvl8pPr>
            <a:lvl9pPr lvl="8" algn="ctr" rtl="0">
              <a:spcBef>
                <a:spcPts val="0"/>
              </a:spcBef>
              <a:spcAft>
                <a:spcPts val="0"/>
              </a:spcAft>
              <a:buSzPts val="3600"/>
              <a:buFont typeface="Raleway"/>
              <a:buNone/>
              <a:defRPr sz="3600">
                <a:latin typeface="Raleway"/>
                <a:ea typeface="Raleway"/>
                <a:cs typeface="Raleway"/>
                <a:sym typeface="Raleway"/>
              </a:defRPr>
            </a:lvl9pPr>
          </a:lstStyle>
          <a:p>
            <a:endParaRPr/>
          </a:p>
        </p:txBody>
      </p:sp>
      <p:sp>
        <p:nvSpPr>
          <p:cNvPr id="135" name="Google Shape;135;p3"/>
          <p:cNvSpPr txBox="1">
            <a:spLocks noGrp="1"/>
          </p:cNvSpPr>
          <p:nvPr>
            <p:ph type="title" idx="2" hasCustomPrompt="1"/>
          </p:nvPr>
        </p:nvSpPr>
        <p:spPr>
          <a:xfrm>
            <a:off x="4064400" y="1165888"/>
            <a:ext cx="1015200" cy="7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600" b="1">
                <a:solidFill>
                  <a:schemeClr val="accent1"/>
                </a:solidFill>
              </a:defRPr>
            </a:lvl1pPr>
            <a:lvl2pPr lvl="1" algn="ctr" rtl="0">
              <a:spcBef>
                <a:spcPts val="0"/>
              </a:spcBef>
              <a:spcAft>
                <a:spcPts val="0"/>
              </a:spcAft>
              <a:buSzPts val="6000"/>
              <a:buFont typeface="Raleway"/>
              <a:buNone/>
              <a:defRPr sz="6000">
                <a:latin typeface="Raleway"/>
                <a:ea typeface="Raleway"/>
                <a:cs typeface="Raleway"/>
                <a:sym typeface="Raleway"/>
              </a:defRPr>
            </a:lvl2pPr>
            <a:lvl3pPr lvl="2" algn="ctr" rtl="0">
              <a:spcBef>
                <a:spcPts val="0"/>
              </a:spcBef>
              <a:spcAft>
                <a:spcPts val="0"/>
              </a:spcAft>
              <a:buSzPts val="6000"/>
              <a:buFont typeface="Raleway"/>
              <a:buNone/>
              <a:defRPr sz="6000">
                <a:latin typeface="Raleway"/>
                <a:ea typeface="Raleway"/>
                <a:cs typeface="Raleway"/>
                <a:sym typeface="Raleway"/>
              </a:defRPr>
            </a:lvl3pPr>
            <a:lvl4pPr lvl="3" algn="ctr" rtl="0">
              <a:spcBef>
                <a:spcPts val="0"/>
              </a:spcBef>
              <a:spcAft>
                <a:spcPts val="0"/>
              </a:spcAft>
              <a:buSzPts val="6000"/>
              <a:buFont typeface="Raleway"/>
              <a:buNone/>
              <a:defRPr sz="6000">
                <a:latin typeface="Raleway"/>
                <a:ea typeface="Raleway"/>
                <a:cs typeface="Raleway"/>
                <a:sym typeface="Raleway"/>
              </a:defRPr>
            </a:lvl4pPr>
            <a:lvl5pPr lvl="4" algn="ctr" rtl="0">
              <a:spcBef>
                <a:spcPts val="0"/>
              </a:spcBef>
              <a:spcAft>
                <a:spcPts val="0"/>
              </a:spcAft>
              <a:buSzPts val="6000"/>
              <a:buFont typeface="Raleway"/>
              <a:buNone/>
              <a:defRPr sz="6000">
                <a:latin typeface="Raleway"/>
                <a:ea typeface="Raleway"/>
                <a:cs typeface="Raleway"/>
                <a:sym typeface="Raleway"/>
              </a:defRPr>
            </a:lvl5pPr>
            <a:lvl6pPr lvl="5" algn="ctr" rtl="0">
              <a:spcBef>
                <a:spcPts val="0"/>
              </a:spcBef>
              <a:spcAft>
                <a:spcPts val="0"/>
              </a:spcAft>
              <a:buSzPts val="6000"/>
              <a:buFont typeface="Raleway"/>
              <a:buNone/>
              <a:defRPr sz="6000">
                <a:latin typeface="Raleway"/>
                <a:ea typeface="Raleway"/>
                <a:cs typeface="Raleway"/>
                <a:sym typeface="Raleway"/>
              </a:defRPr>
            </a:lvl6pPr>
            <a:lvl7pPr lvl="6" algn="ctr" rtl="0">
              <a:spcBef>
                <a:spcPts val="0"/>
              </a:spcBef>
              <a:spcAft>
                <a:spcPts val="0"/>
              </a:spcAft>
              <a:buSzPts val="6000"/>
              <a:buFont typeface="Raleway"/>
              <a:buNone/>
              <a:defRPr sz="6000">
                <a:latin typeface="Raleway"/>
                <a:ea typeface="Raleway"/>
                <a:cs typeface="Raleway"/>
                <a:sym typeface="Raleway"/>
              </a:defRPr>
            </a:lvl7pPr>
            <a:lvl8pPr lvl="7" algn="ctr" rtl="0">
              <a:spcBef>
                <a:spcPts val="0"/>
              </a:spcBef>
              <a:spcAft>
                <a:spcPts val="0"/>
              </a:spcAft>
              <a:buSzPts val="6000"/>
              <a:buFont typeface="Raleway"/>
              <a:buNone/>
              <a:defRPr sz="6000">
                <a:latin typeface="Raleway"/>
                <a:ea typeface="Raleway"/>
                <a:cs typeface="Raleway"/>
                <a:sym typeface="Raleway"/>
              </a:defRPr>
            </a:lvl8pPr>
            <a:lvl9pPr lvl="8" algn="ctr" rtl="0">
              <a:spcBef>
                <a:spcPts val="0"/>
              </a:spcBef>
              <a:spcAft>
                <a:spcPts val="0"/>
              </a:spcAft>
              <a:buSzPts val="6000"/>
              <a:buFont typeface="Raleway"/>
              <a:buNone/>
              <a:defRPr sz="6000">
                <a:latin typeface="Raleway"/>
                <a:ea typeface="Raleway"/>
                <a:cs typeface="Raleway"/>
                <a:sym typeface="Raleway"/>
              </a:defRPr>
            </a:lvl9pPr>
          </a:lstStyle>
          <a:p>
            <a:r>
              <a:t>xx%</a:t>
            </a:r>
          </a:p>
        </p:txBody>
      </p:sp>
      <p:sp>
        <p:nvSpPr>
          <p:cNvPr id="136" name="Google Shape;136;p3"/>
          <p:cNvSpPr txBox="1">
            <a:spLocks noGrp="1"/>
          </p:cNvSpPr>
          <p:nvPr>
            <p:ph type="subTitle" idx="1"/>
          </p:nvPr>
        </p:nvSpPr>
        <p:spPr>
          <a:xfrm>
            <a:off x="1867050" y="3428063"/>
            <a:ext cx="54099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Font typeface="Raleway Medium"/>
              <a:buNone/>
              <a:defRPr sz="18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0"/>
        <p:cNvGrpSpPr/>
        <p:nvPr/>
      </p:nvGrpSpPr>
      <p:grpSpPr>
        <a:xfrm>
          <a:off x="0" y="0"/>
          <a:ext cx="0" cy="0"/>
          <a:chOff x="0" y="0"/>
          <a:chExt cx="0" cy="0"/>
        </a:xfrm>
      </p:grpSpPr>
      <p:grpSp>
        <p:nvGrpSpPr>
          <p:cNvPr id="271" name="Google Shape;271;p6"/>
          <p:cNvGrpSpPr/>
          <p:nvPr/>
        </p:nvGrpSpPr>
        <p:grpSpPr>
          <a:xfrm>
            <a:off x="-2915904" y="-1975474"/>
            <a:ext cx="13330703" cy="8813426"/>
            <a:chOff x="-2915904" y="-1975474"/>
            <a:chExt cx="13330703" cy="8813426"/>
          </a:xfrm>
        </p:grpSpPr>
        <p:pic>
          <p:nvPicPr>
            <p:cNvPr id="272" name="Google Shape;272;p6"/>
            <p:cNvPicPr preferRelativeResize="0"/>
            <p:nvPr/>
          </p:nvPicPr>
          <p:blipFill>
            <a:blip r:embed="rId2">
              <a:alphaModFix/>
            </a:blip>
            <a:stretch>
              <a:fillRect/>
            </a:stretch>
          </p:blipFill>
          <p:spPr>
            <a:xfrm rot="-7476736">
              <a:off x="8454474" y="3133593"/>
              <a:ext cx="1316028" cy="767893"/>
            </a:xfrm>
            <a:prstGeom prst="rect">
              <a:avLst/>
            </a:prstGeom>
            <a:noFill/>
            <a:ln>
              <a:noFill/>
            </a:ln>
          </p:spPr>
        </p:pic>
        <p:pic>
          <p:nvPicPr>
            <p:cNvPr id="273" name="Google Shape;273;p6"/>
            <p:cNvPicPr preferRelativeResize="0"/>
            <p:nvPr/>
          </p:nvPicPr>
          <p:blipFill>
            <a:blip r:embed="rId3">
              <a:alphaModFix/>
            </a:blip>
            <a:stretch>
              <a:fillRect/>
            </a:stretch>
          </p:blipFill>
          <p:spPr>
            <a:xfrm>
              <a:off x="8500200" y="723400"/>
              <a:ext cx="695174" cy="579000"/>
            </a:xfrm>
            <a:prstGeom prst="rect">
              <a:avLst/>
            </a:prstGeom>
            <a:noFill/>
            <a:ln>
              <a:noFill/>
            </a:ln>
          </p:spPr>
        </p:pic>
        <p:pic>
          <p:nvPicPr>
            <p:cNvPr id="274" name="Google Shape;274;p6"/>
            <p:cNvPicPr preferRelativeResize="0"/>
            <p:nvPr/>
          </p:nvPicPr>
          <p:blipFill>
            <a:blip r:embed="rId4">
              <a:alphaModFix/>
            </a:blip>
            <a:stretch>
              <a:fillRect/>
            </a:stretch>
          </p:blipFill>
          <p:spPr>
            <a:xfrm rot="3883317">
              <a:off x="-2217343" y="687614"/>
              <a:ext cx="2482562" cy="3118172"/>
            </a:xfrm>
            <a:prstGeom prst="rect">
              <a:avLst/>
            </a:prstGeom>
            <a:noFill/>
            <a:ln>
              <a:noFill/>
            </a:ln>
          </p:spPr>
        </p:pic>
        <p:pic>
          <p:nvPicPr>
            <p:cNvPr id="275" name="Google Shape;275;p6"/>
            <p:cNvPicPr preferRelativeResize="0"/>
            <p:nvPr/>
          </p:nvPicPr>
          <p:blipFill>
            <a:blip r:embed="rId5">
              <a:alphaModFix/>
            </a:blip>
            <a:stretch>
              <a:fillRect/>
            </a:stretch>
          </p:blipFill>
          <p:spPr>
            <a:xfrm rot="-372250">
              <a:off x="-93749" y="2796452"/>
              <a:ext cx="737550" cy="446219"/>
            </a:xfrm>
            <a:prstGeom prst="rect">
              <a:avLst/>
            </a:prstGeom>
            <a:noFill/>
            <a:ln>
              <a:noFill/>
            </a:ln>
          </p:spPr>
        </p:pic>
        <p:pic>
          <p:nvPicPr>
            <p:cNvPr id="276" name="Google Shape;276;p6"/>
            <p:cNvPicPr preferRelativeResize="0"/>
            <p:nvPr/>
          </p:nvPicPr>
          <p:blipFill>
            <a:blip r:embed="rId5">
              <a:alphaModFix/>
            </a:blip>
            <a:stretch>
              <a:fillRect/>
            </a:stretch>
          </p:blipFill>
          <p:spPr>
            <a:xfrm rot="9557997">
              <a:off x="7226565" y="4425591"/>
              <a:ext cx="2900524" cy="1754773"/>
            </a:xfrm>
            <a:prstGeom prst="rect">
              <a:avLst/>
            </a:prstGeom>
            <a:noFill/>
            <a:ln>
              <a:noFill/>
            </a:ln>
          </p:spPr>
        </p:pic>
        <p:pic>
          <p:nvPicPr>
            <p:cNvPr id="277" name="Google Shape;277;p6"/>
            <p:cNvPicPr preferRelativeResize="0"/>
            <p:nvPr/>
          </p:nvPicPr>
          <p:blipFill>
            <a:blip r:embed="rId5">
              <a:alphaModFix/>
            </a:blip>
            <a:stretch>
              <a:fillRect/>
            </a:stretch>
          </p:blipFill>
          <p:spPr>
            <a:xfrm rot="10800000">
              <a:off x="-1434263" y="4680641"/>
              <a:ext cx="2900526" cy="1754774"/>
            </a:xfrm>
            <a:prstGeom prst="rect">
              <a:avLst/>
            </a:prstGeom>
            <a:noFill/>
            <a:ln>
              <a:noFill/>
            </a:ln>
          </p:spPr>
        </p:pic>
        <p:pic>
          <p:nvPicPr>
            <p:cNvPr id="278" name="Google Shape;278;p6"/>
            <p:cNvPicPr preferRelativeResize="0"/>
            <p:nvPr/>
          </p:nvPicPr>
          <p:blipFill>
            <a:blip r:embed="rId6">
              <a:alphaModFix/>
            </a:blip>
            <a:stretch>
              <a:fillRect/>
            </a:stretch>
          </p:blipFill>
          <p:spPr>
            <a:xfrm>
              <a:off x="-1271800" y="3538850"/>
              <a:ext cx="1915599" cy="2227425"/>
            </a:xfrm>
            <a:prstGeom prst="rect">
              <a:avLst/>
            </a:prstGeom>
            <a:noFill/>
            <a:ln>
              <a:noFill/>
            </a:ln>
          </p:spPr>
        </p:pic>
        <p:pic>
          <p:nvPicPr>
            <p:cNvPr id="279" name="Google Shape;279;p6"/>
            <p:cNvPicPr preferRelativeResize="0"/>
            <p:nvPr/>
          </p:nvPicPr>
          <p:blipFill>
            <a:blip r:embed="rId7">
              <a:alphaModFix/>
            </a:blip>
            <a:stretch>
              <a:fillRect/>
            </a:stretch>
          </p:blipFill>
          <p:spPr>
            <a:xfrm flipH="1">
              <a:off x="356465" y="4184403"/>
              <a:ext cx="46206" cy="46175"/>
            </a:xfrm>
            <a:prstGeom prst="rect">
              <a:avLst/>
            </a:prstGeom>
            <a:noFill/>
            <a:ln>
              <a:noFill/>
            </a:ln>
          </p:spPr>
        </p:pic>
        <p:pic>
          <p:nvPicPr>
            <p:cNvPr id="280" name="Google Shape;280;p6"/>
            <p:cNvPicPr preferRelativeResize="0"/>
            <p:nvPr/>
          </p:nvPicPr>
          <p:blipFill>
            <a:blip r:embed="rId7">
              <a:alphaModFix/>
            </a:blip>
            <a:stretch>
              <a:fillRect/>
            </a:stretch>
          </p:blipFill>
          <p:spPr>
            <a:xfrm flipH="1">
              <a:off x="296047" y="4229765"/>
              <a:ext cx="18624" cy="18625"/>
            </a:xfrm>
            <a:prstGeom prst="rect">
              <a:avLst/>
            </a:prstGeom>
            <a:noFill/>
            <a:ln>
              <a:noFill/>
            </a:ln>
          </p:spPr>
        </p:pic>
        <p:pic>
          <p:nvPicPr>
            <p:cNvPr id="281" name="Google Shape;281;p6"/>
            <p:cNvPicPr preferRelativeResize="0"/>
            <p:nvPr/>
          </p:nvPicPr>
          <p:blipFill>
            <a:blip r:embed="rId7">
              <a:alphaModFix/>
            </a:blip>
            <a:stretch>
              <a:fillRect/>
            </a:stretch>
          </p:blipFill>
          <p:spPr>
            <a:xfrm flipH="1">
              <a:off x="-66003" y="4061240"/>
              <a:ext cx="18624" cy="18625"/>
            </a:xfrm>
            <a:prstGeom prst="rect">
              <a:avLst/>
            </a:prstGeom>
            <a:noFill/>
            <a:ln>
              <a:noFill/>
            </a:ln>
          </p:spPr>
        </p:pic>
        <p:pic>
          <p:nvPicPr>
            <p:cNvPr id="282" name="Google Shape;282;p6"/>
            <p:cNvPicPr preferRelativeResize="0"/>
            <p:nvPr/>
          </p:nvPicPr>
          <p:blipFill>
            <a:blip r:embed="rId7">
              <a:alphaModFix/>
            </a:blip>
            <a:stretch>
              <a:fillRect/>
            </a:stretch>
          </p:blipFill>
          <p:spPr>
            <a:xfrm flipH="1">
              <a:off x="-135278" y="4071861"/>
              <a:ext cx="30474" cy="30475"/>
            </a:xfrm>
            <a:prstGeom prst="rect">
              <a:avLst/>
            </a:prstGeom>
            <a:noFill/>
            <a:ln>
              <a:noFill/>
            </a:ln>
          </p:spPr>
        </p:pic>
        <p:pic>
          <p:nvPicPr>
            <p:cNvPr id="283" name="Google Shape;283;p6"/>
            <p:cNvPicPr preferRelativeResize="0"/>
            <p:nvPr/>
          </p:nvPicPr>
          <p:blipFill>
            <a:blip r:embed="rId7">
              <a:alphaModFix/>
            </a:blip>
            <a:stretch>
              <a:fillRect/>
            </a:stretch>
          </p:blipFill>
          <p:spPr>
            <a:xfrm flipH="1">
              <a:off x="-213928" y="3830911"/>
              <a:ext cx="30474" cy="30475"/>
            </a:xfrm>
            <a:prstGeom prst="rect">
              <a:avLst/>
            </a:prstGeom>
            <a:noFill/>
            <a:ln>
              <a:noFill/>
            </a:ln>
          </p:spPr>
        </p:pic>
        <p:pic>
          <p:nvPicPr>
            <p:cNvPr id="284" name="Google Shape;284;p6"/>
            <p:cNvPicPr preferRelativeResize="0"/>
            <p:nvPr/>
          </p:nvPicPr>
          <p:blipFill>
            <a:blip r:embed="rId7">
              <a:alphaModFix/>
            </a:blip>
            <a:stretch>
              <a:fillRect/>
            </a:stretch>
          </p:blipFill>
          <p:spPr>
            <a:xfrm flipH="1">
              <a:off x="-74728" y="3942000"/>
              <a:ext cx="14874" cy="14900"/>
            </a:xfrm>
            <a:prstGeom prst="rect">
              <a:avLst/>
            </a:prstGeom>
            <a:noFill/>
            <a:ln>
              <a:noFill/>
            </a:ln>
          </p:spPr>
        </p:pic>
        <p:pic>
          <p:nvPicPr>
            <p:cNvPr id="285" name="Google Shape;285;p6"/>
            <p:cNvPicPr preferRelativeResize="0"/>
            <p:nvPr/>
          </p:nvPicPr>
          <p:blipFill>
            <a:blip r:embed="rId7">
              <a:alphaModFix/>
            </a:blip>
            <a:stretch>
              <a:fillRect/>
            </a:stretch>
          </p:blipFill>
          <p:spPr>
            <a:xfrm flipH="1">
              <a:off x="-318178" y="4150475"/>
              <a:ext cx="14874" cy="14900"/>
            </a:xfrm>
            <a:prstGeom prst="rect">
              <a:avLst/>
            </a:prstGeom>
            <a:noFill/>
            <a:ln>
              <a:noFill/>
            </a:ln>
          </p:spPr>
        </p:pic>
        <p:pic>
          <p:nvPicPr>
            <p:cNvPr id="286" name="Google Shape;286;p6"/>
            <p:cNvPicPr preferRelativeResize="0"/>
            <p:nvPr/>
          </p:nvPicPr>
          <p:blipFill>
            <a:blip r:embed="rId7">
              <a:alphaModFix/>
            </a:blip>
            <a:stretch>
              <a:fillRect/>
            </a:stretch>
          </p:blipFill>
          <p:spPr>
            <a:xfrm flipH="1">
              <a:off x="29422" y="3664225"/>
              <a:ext cx="14874" cy="14900"/>
            </a:xfrm>
            <a:prstGeom prst="rect">
              <a:avLst/>
            </a:prstGeom>
            <a:noFill/>
            <a:ln>
              <a:noFill/>
            </a:ln>
          </p:spPr>
        </p:pic>
        <p:pic>
          <p:nvPicPr>
            <p:cNvPr id="287" name="Google Shape;287;p6"/>
            <p:cNvPicPr preferRelativeResize="0"/>
            <p:nvPr/>
          </p:nvPicPr>
          <p:blipFill>
            <a:blip r:embed="rId7">
              <a:alphaModFix/>
            </a:blip>
            <a:stretch>
              <a:fillRect/>
            </a:stretch>
          </p:blipFill>
          <p:spPr>
            <a:xfrm flipH="1">
              <a:off x="17647" y="3729140"/>
              <a:ext cx="18624" cy="18625"/>
            </a:xfrm>
            <a:prstGeom prst="rect">
              <a:avLst/>
            </a:prstGeom>
            <a:noFill/>
            <a:ln>
              <a:noFill/>
            </a:ln>
          </p:spPr>
        </p:pic>
        <p:pic>
          <p:nvPicPr>
            <p:cNvPr id="288" name="Google Shape;288;p6"/>
            <p:cNvPicPr preferRelativeResize="0"/>
            <p:nvPr/>
          </p:nvPicPr>
          <p:blipFill>
            <a:blip r:embed="rId7">
              <a:alphaModFix/>
            </a:blip>
            <a:stretch>
              <a:fillRect/>
            </a:stretch>
          </p:blipFill>
          <p:spPr>
            <a:xfrm flipH="1">
              <a:off x="60647" y="3643000"/>
              <a:ext cx="14874" cy="14900"/>
            </a:xfrm>
            <a:prstGeom prst="rect">
              <a:avLst/>
            </a:prstGeom>
            <a:noFill/>
            <a:ln>
              <a:noFill/>
            </a:ln>
          </p:spPr>
        </p:pic>
        <p:pic>
          <p:nvPicPr>
            <p:cNvPr id="289" name="Google Shape;289;p6"/>
            <p:cNvPicPr preferRelativeResize="0"/>
            <p:nvPr/>
          </p:nvPicPr>
          <p:blipFill>
            <a:blip r:embed="rId7">
              <a:alphaModFix/>
            </a:blip>
            <a:stretch>
              <a:fillRect/>
            </a:stretch>
          </p:blipFill>
          <p:spPr>
            <a:xfrm flipH="1">
              <a:off x="314665" y="3564553"/>
              <a:ext cx="46206" cy="46175"/>
            </a:xfrm>
            <a:prstGeom prst="rect">
              <a:avLst/>
            </a:prstGeom>
            <a:noFill/>
            <a:ln>
              <a:noFill/>
            </a:ln>
          </p:spPr>
        </p:pic>
        <p:pic>
          <p:nvPicPr>
            <p:cNvPr id="290" name="Google Shape;290;p6"/>
            <p:cNvPicPr preferRelativeResize="0"/>
            <p:nvPr/>
          </p:nvPicPr>
          <p:blipFill>
            <a:blip r:embed="rId7">
              <a:alphaModFix/>
            </a:blip>
            <a:stretch>
              <a:fillRect/>
            </a:stretch>
          </p:blipFill>
          <p:spPr>
            <a:xfrm flipH="1">
              <a:off x="571320" y="3399478"/>
              <a:ext cx="67976" cy="67925"/>
            </a:xfrm>
            <a:prstGeom prst="rect">
              <a:avLst/>
            </a:prstGeom>
            <a:noFill/>
            <a:ln>
              <a:noFill/>
            </a:ln>
          </p:spPr>
        </p:pic>
        <p:pic>
          <p:nvPicPr>
            <p:cNvPr id="291" name="Google Shape;291;p6"/>
            <p:cNvPicPr preferRelativeResize="0"/>
            <p:nvPr/>
          </p:nvPicPr>
          <p:blipFill>
            <a:blip r:embed="rId7">
              <a:alphaModFix/>
            </a:blip>
            <a:stretch>
              <a:fillRect/>
            </a:stretch>
          </p:blipFill>
          <p:spPr>
            <a:xfrm flipH="1">
              <a:off x="191795" y="3116103"/>
              <a:ext cx="67976" cy="67925"/>
            </a:xfrm>
            <a:prstGeom prst="rect">
              <a:avLst/>
            </a:prstGeom>
            <a:noFill/>
            <a:ln>
              <a:noFill/>
            </a:ln>
          </p:spPr>
        </p:pic>
        <p:pic>
          <p:nvPicPr>
            <p:cNvPr id="292" name="Google Shape;292;p6"/>
            <p:cNvPicPr preferRelativeResize="0"/>
            <p:nvPr/>
          </p:nvPicPr>
          <p:blipFill>
            <a:blip r:embed="rId7">
              <a:alphaModFix/>
            </a:blip>
            <a:stretch>
              <a:fillRect/>
            </a:stretch>
          </p:blipFill>
          <p:spPr>
            <a:xfrm flipH="1">
              <a:off x="-260135" y="3007753"/>
              <a:ext cx="46206" cy="46175"/>
            </a:xfrm>
            <a:prstGeom prst="rect">
              <a:avLst/>
            </a:prstGeom>
            <a:noFill/>
            <a:ln>
              <a:noFill/>
            </a:ln>
          </p:spPr>
        </p:pic>
        <p:pic>
          <p:nvPicPr>
            <p:cNvPr id="293" name="Google Shape;293;p6"/>
            <p:cNvPicPr preferRelativeResize="0"/>
            <p:nvPr/>
          </p:nvPicPr>
          <p:blipFill>
            <a:blip r:embed="rId7">
              <a:alphaModFix/>
            </a:blip>
            <a:stretch>
              <a:fillRect/>
            </a:stretch>
          </p:blipFill>
          <p:spPr>
            <a:xfrm flipH="1">
              <a:off x="-54128" y="3378986"/>
              <a:ext cx="30474" cy="30475"/>
            </a:xfrm>
            <a:prstGeom prst="rect">
              <a:avLst/>
            </a:prstGeom>
            <a:noFill/>
            <a:ln>
              <a:noFill/>
            </a:ln>
          </p:spPr>
        </p:pic>
        <p:pic>
          <p:nvPicPr>
            <p:cNvPr id="294" name="Google Shape;294;p6"/>
            <p:cNvPicPr preferRelativeResize="0"/>
            <p:nvPr/>
          </p:nvPicPr>
          <p:blipFill>
            <a:blip r:embed="rId7">
              <a:alphaModFix/>
            </a:blip>
            <a:stretch>
              <a:fillRect/>
            </a:stretch>
          </p:blipFill>
          <p:spPr>
            <a:xfrm flipH="1">
              <a:off x="265572" y="3275361"/>
              <a:ext cx="30474" cy="30475"/>
            </a:xfrm>
            <a:prstGeom prst="rect">
              <a:avLst/>
            </a:prstGeom>
            <a:noFill/>
            <a:ln>
              <a:noFill/>
            </a:ln>
          </p:spPr>
        </p:pic>
        <p:pic>
          <p:nvPicPr>
            <p:cNvPr id="295" name="Google Shape;295;p6"/>
            <p:cNvPicPr preferRelativeResize="0"/>
            <p:nvPr/>
          </p:nvPicPr>
          <p:blipFill>
            <a:blip r:embed="rId7">
              <a:alphaModFix/>
            </a:blip>
            <a:stretch>
              <a:fillRect/>
            </a:stretch>
          </p:blipFill>
          <p:spPr>
            <a:xfrm flipH="1">
              <a:off x="185672" y="3075611"/>
              <a:ext cx="30474" cy="30475"/>
            </a:xfrm>
            <a:prstGeom prst="rect">
              <a:avLst/>
            </a:prstGeom>
            <a:noFill/>
            <a:ln>
              <a:noFill/>
            </a:ln>
          </p:spPr>
        </p:pic>
        <p:pic>
          <p:nvPicPr>
            <p:cNvPr id="296" name="Google Shape;296;p6"/>
            <p:cNvPicPr preferRelativeResize="0"/>
            <p:nvPr/>
          </p:nvPicPr>
          <p:blipFill>
            <a:blip r:embed="rId7">
              <a:alphaModFix/>
            </a:blip>
            <a:stretch>
              <a:fillRect/>
            </a:stretch>
          </p:blipFill>
          <p:spPr>
            <a:xfrm flipH="1">
              <a:off x="216472" y="3322165"/>
              <a:ext cx="18624" cy="18625"/>
            </a:xfrm>
            <a:prstGeom prst="rect">
              <a:avLst/>
            </a:prstGeom>
            <a:noFill/>
            <a:ln>
              <a:noFill/>
            </a:ln>
          </p:spPr>
        </p:pic>
        <p:pic>
          <p:nvPicPr>
            <p:cNvPr id="297" name="Google Shape;297;p6"/>
            <p:cNvPicPr preferRelativeResize="0"/>
            <p:nvPr/>
          </p:nvPicPr>
          <p:blipFill>
            <a:blip r:embed="rId7">
              <a:alphaModFix/>
            </a:blip>
            <a:stretch>
              <a:fillRect/>
            </a:stretch>
          </p:blipFill>
          <p:spPr>
            <a:xfrm flipH="1">
              <a:off x="241147" y="3357403"/>
              <a:ext cx="18624" cy="18625"/>
            </a:xfrm>
            <a:prstGeom prst="rect">
              <a:avLst/>
            </a:prstGeom>
            <a:noFill/>
            <a:ln>
              <a:noFill/>
            </a:ln>
          </p:spPr>
        </p:pic>
        <p:pic>
          <p:nvPicPr>
            <p:cNvPr id="298" name="Google Shape;298;p6"/>
            <p:cNvPicPr preferRelativeResize="0"/>
            <p:nvPr/>
          </p:nvPicPr>
          <p:blipFill>
            <a:blip r:embed="rId7">
              <a:alphaModFix/>
            </a:blip>
            <a:stretch>
              <a:fillRect/>
            </a:stretch>
          </p:blipFill>
          <p:spPr>
            <a:xfrm flipH="1">
              <a:off x="347247" y="2487253"/>
              <a:ext cx="18624" cy="18625"/>
            </a:xfrm>
            <a:prstGeom prst="rect">
              <a:avLst/>
            </a:prstGeom>
            <a:noFill/>
            <a:ln>
              <a:noFill/>
            </a:ln>
          </p:spPr>
        </p:pic>
        <p:pic>
          <p:nvPicPr>
            <p:cNvPr id="299" name="Google Shape;299;p6"/>
            <p:cNvPicPr preferRelativeResize="0"/>
            <p:nvPr/>
          </p:nvPicPr>
          <p:blipFill>
            <a:blip r:embed="rId7">
              <a:alphaModFix/>
            </a:blip>
            <a:stretch>
              <a:fillRect/>
            </a:stretch>
          </p:blipFill>
          <p:spPr>
            <a:xfrm flipH="1">
              <a:off x="379172" y="2551236"/>
              <a:ext cx="30474" cy="30475"/>
            </a:xfrm>
            <a:prstGeom prst="rect">
              <a:avLst/>
            </a:prstGeom>
            <a:noFill/>
            <a:ln>
              <a:noFill/>
            </a:ln>
          </p:spPr>
        </p:pic>
        <p:pic>
          <p:nvPicPr>
            <p:cNvPr id="300" name="Google Shape;300;p6"/>
            <p:cNvPicPr preferRelativeResize="0"/>
            <p:nvPr/>
          </p:nvPicPr>
          <p:blipFill>
            <a:blip r:embed="rId7">
              <a:alphaModFix/>
            </a:blip>
            <a:stretch>
              <a:fillRect/>
            </a:stretch>
          </p:blipFill>
          <p:spPr>
            <a:xfrm flipH="1">
              <a:off x="305021" y="2575528"/>
              <a:ext cx="74150" cy="74100"/>
            </a:xfrm>
            <a:prstGeom prst="rect">
              <a:avLst/>
            </a:prstGeom>
            <a:noFill/>
            <a:ln>
              <a:noFill/>
            </a:ln>
          </p:spPr>
        </p:pic>
        <p:pic>
          <p:nvPicPr>
            <p:cNvPr id="301" name="Google Shape;301;p6"/>
            <p:cNvPicPr preferRelativeResize="0"/>
            <p:nvPr/>
          </p:nvPicPr>
          <p:blipFill rotWithShape="1">
            <a:blip r:embed="rId8">
              <a:alphaModFix/>
            </a:blip>
            <a:srcRect t="209" b="199"/>
            <a:stretch/>
          </p:blipFill>
          <p:spPr>
            <a:xfrm>
              <a:off x="8499600" y="2172650"/>
              <a:ext cx="1915200" cy="2222355"/>
            </a:xfrm>
            <a:prstGeom prst="rect">
              <a:avLst/>
            </a:prstGeom>
            <a:noFill/>
            <a:ln>
              <a:noFill/>
            </a:ln>
          </p:spPr>
        </p:pic>
        <p:pic>
          <p:nvPicPr>
            <p:cNvPr id="302" name="Google Shape;302;p6"/>
            <p:cNvPicPr preferRelativeResize="0"/>
            <p:nvPr/>
          </p:nvPicPr>
          <p:blipFill>
            <a:blip r:embed="rId7">
              <a:alphaModFix/>
            </a:blip>
            <a:stretch>
              <a:fillRect/>
            </a:stretch>
          </p:blipFill>
          <p:spPr>
            <a:xfrm>
              <a:off x="8765675" y="2807650"/>
              <a:ext cx="46206" cy="46175"/>
            </a:xfrm>
            <a:prstGeom prst="rect">
              <a:avLst/>
            </a:prstGeom>
            <a:noFill/>
            <a:ln>
              <a:noFill/>
            </a:ln>
          </p:spPr>
        </p:pic>
        <p:pic>
          <p:nvPicPr>
            <p:cNvPr id="303" name="Google Shape;303;p6"/>
            <p:cNvPicPr preferRelativeResize="0"/>
            <p:nvPr/>
          </p:nvPicPr>
          <p:blipFill>
            <a:blip r:embed="rId7">
              <a:alphaModFix/>
            </a:blip>
            <a:stretch>
              <a:fillRect/>
            </a:stretch>
          </p:blipFill>
          <p:spPr>
            <a:xfrm>
              <a:off x="8853675" y="2853013"/>
              <a:ext cx="18624" cy="18625"/>
            </a:xfrm>
            <a:prstGeom prst="rect">
              <a:avLst/>
            </a:prstGeom>
            <a:noFill/>
            <a:ln>
              <a:noFill/>
            </a:ln>
          </p:spPr>
        </p:pic>
        <p:pic>
          <p:nvPicPr>
            <p:cNvPr id="304" name="Google Shape;304;p6"/>
            <p:cNvPicPr preferRelativeResize="0"/>
            <p:nvPr/>
          </p:nvPicPr>
          <p:blipFill>
            <a:blip r:embed="rId7">
              <a:alphaModFix/>
            </a:blip>
            <a:stretch>
              <a:fillRect/>
            </a:stretch>
          </p:blipFill>
          <p:spPr>
            <a:xfrm>
              <a:off x="9215725" y="2684488"/>
              <a:ext cx="18624" cy="18625"/>
            </a:xfrm>
            <a:prstGeom prst="rect">
              <a:avLst/>
            </a:prstGeom>
            <a:noFill/>
            <a:ln>
              <a:noFill/>
            </a:ln>
          </p:spPr>
        </p:pic>
        <p:pic>
          <p:nvPicPr>
            <p:cNvPr id="305" name="Google Shape;305;p6"/>
            <p:cNvPicPr preferRelativeResize="0"/>
            <p:nvPr/>
          </p:nvPicPr>
          <p:blipFill>
            <a:blip r:embed="rId7">
              <a:alphaModFix/>
            </a:blip>
            <a:stretch>
              <a:fillRect/>
            </a:stretch>
          </p:blipFill>
          <p:spPr>
            <a:xfrm>
              <a:off x="9273150" y="2695108"/>
              <a:ext cx="30474" cy="30475"/>
            </a:xfrm>
            <a:prstGeom prst="rect">
              <a:avLst/>
            </a:prstGeom>
            <a:noFill/>
            <a:ln>
              <a:noFill/>
            </a:ln>
          </p:spPr>
        </p:pic>
        <p:pic>
          <p:nvPicPr>
            <p:cNvPr id="306" name="Google Shape;306;p6"/>
            <p:cNvPicPr preferRelativeResize="0"/>
            <p:nvPr/>
          </p:nvPicPr>
          <p:blipFill>
            <a:blip r:embed="rId7">
              <a:alphaModFix/>
            </a:blip>
            <a:stretch>
              <a:fillRect/>
            </a:stretch>
          </p:blipFill>
          <p:spPr>
            <a:xfrm>
              <a:off x="9351800" y="2454158"/>
              <a:ext cx="30474" cy="30475"/>
            </a:xfrm>
            <a:prstGeom prst="rect">
              <a:avLst/>
            </a:prstGeom>
            <a:noFill/>
            <a:ln>
              <a:noFill/>
            </a:ln>
          </p:spPr>
        </p:pic>
        <p:pic>
          <p:nvPicPr>
            <p:cNvPr id="307" name="Google Shape;307;p6"/>
            <p:cNvPicPr preferRelativeResize="0"/>
            <p:nvPr/>
          </p:nvPicPr>
          <p:blipFill>
            <a:blip r:embed="rId7">
              <a:alphaModFix/>
            </a:blip>
            <a:stretch>
              <a:fillRect/>
            </a:stretch>
          </p:blipFill>
          <p:spPr>
            <a:xfrm>
              <a:off x="9228200" y="2565247"/>
              <a:ext cx="14874" cy="14900"/>
            </a:xfrm>
            <a:prstGeom prst="rect">
              <a:avLst/>
            </a:prstGeom>
            <a:noFill/>
            <a:ln>
              <a:noFill/>
            </a:ln>
          </p:spPr>
        </p:pic>
        <p:pic>
          <p:nvPicPr>
            <p:cNvPr id="308" name="Google Shape;308;p6"/>
            <p:cNvPicPr preferRelativeResize="0"/>
            <p:nvPr/>
          </p:nvPicPr>
          <p:blipFill>
            <a:blip r:embed="rId7">
              <a:alphaModFix/>
            </a:blip>
            <a:stretch>
              <a:fillRect/>
            </a:stretch>
          </p:blipFill>
          <p:spPr>
            <a:xfrm>
              <a:off x="9471650" y="2773722"/>
              <a:ext cx="14874" cy="14900"/>
            </a:xfrm>
            <a:prstGeom prst="rect">
              <a:avLst/>
            </a:prstGeom>
            <a:noFill/>
            <a:ln>
              <a:noFill/>
            </a:ln>
          </p:spPr>
        </p:pic>
        <p:pic>
          <p:nvPicPr>
            <p:cNvPr id="309" name="Google Shape;309;p6"/>
            <p:cNvPicPr preferRelativeResize="0"/>
            <p:nvPr/>
          </p:nvPicPr>
          <p:blipFill>
            <a:blip r:embed="rId7">
              <a:alphaModFix/>
            </a:blip>
            <a:stretch>
              <a:fillRect/>
            </a:stretch>
          </p:blipFill>
          <p:spPr>
            <a:xfrm>
              <a:off x="9124050" y="2287472"/>
              <a:ext cx="14874" cy="14900"/>
            </a:xfrm>
            <a:prstGeom prst="rect">
              <a:avLst/>
            </a:prstGeom>
            <a:noFill/>
            <a:ln>
              <a:noFill/>
            </a:ln>
          </p:spPr>
        </p:pic>
        <p:pic>
          <p:nvPicPr>
            <p:cNvPr id="310" name="Google Shape;310;p6"/>
            <p:cNvPicPr preferRelativeResize="0"/>
            <p:nvPr/>
          </p:nvPicPr>
          <p:blipFill>
            <a:blip r:embed="rId7">
              <a:alphaModFix/>
            </a:blip>
            <a:stretch>
              <a:fillRect/>
            </a:stretch>
          </p:blipFill>
          <p:spPr>
            <a:xfrm>
              <a:off x="9132075" y="2352388"/>
              <a:ext cx="18624" cy="18625"/>
            </a:xfrm>
            <a:prstGeom prst="rect">
              <a:avLst/>
            </a:prstGeom>
            <a:noFill/>
            <a:ln>
              <a:noFill/>
            </a:ln>
          </p:spPr>
        </p:pic>
        <p:pic>
          <p:nvPicPr>
            <p:cNvPr id="311" name="Google Shape;311;p6"/>
            <p:cNvPicPr preferRelativeResize="0"/>
            <p:nvPr/>
          </p:nvPicPr>
          <p:blipFill>
            <a:blip r:embed="rId7">
              <a:alphaModFix/>
            </a:blip>
            <a:stretch>
              <a:fillRect/>
            </a:stretch>
          </p:blipFill>
          <p:spPr>
            <a:xfrm>
              <a:off x="9092825" y="2266247"/>
              <a:ext cx="14874" cy="14900"/>
            </a:xfrm>
            <a:prstGeom prst="rect">
              <a:avLst/>
            </a:prstGeom>
            <a:noFill/>
            <a:ln>
              <a:noFill/>
            </a:ln>
          </p:spPr>
        </p:pic>
        <p:pic>
          <p:nvPicPr>
            <p:cNvPr id="312" name="Google Shape;312;p6"/>
            <p:cNvPicPr preferRelativeResize="0"/>
            <p:nvPr/>
          </p:nvPicPr>
          <p:blipFill>
            <a:blip r:embed="rId7">
              <a:alphaModFix/>
            </a:blip>
            <a:stretch>
              <a:fillRect/>
            </a:stretch>
          </p:blipFill>
          <p:spPr>
            <a:xfrm>
              <a:off x="8807475" y="2187800"/>
              <a:ext cx="46206" cy="46175"/>
            </a:xfrm>
            <a:prstGeom prst="rect">
              <a:avLst/>
            </a:prstGeom>
            <a:noFill/>
            <a:ln>
              <a:noFill/>
            </a:ln>
          </p:spPr>
        </p:pic>
        <p:pic>
          <p:nvPicPr>
            <p:cNvPr id="313" name="Google Shape;313;p6"/>
            <p:cNvPicPr preferRelativeResize="0"/>
            <p:nvPr/>
          </p:nvPicPr>
          <p:blipFill>
            <a:blip r:embed="rId7">
              <a:alphaModFix/>
            </a:blip>
            <a:stretch>
              <a:fillRect/>
            </a:stretch>
          </p:blipFill>
          <p:spPr>
            <a:xfrm>
              <a:off x="8529050" y="2022725"/>
              <a:ext cx="67976" cy="67925"/>
            </a:xfrm>
            <a:prstGeom prst="rect">
              <a:avLst/>
            </a:prstGeom>
            <a:noFill/>
            <a:ln>
              <a:noFill/>
            </a:ln>
          </p:spPr>
        </p:pic>
        <p:pic>
          <p:nvPicPr>
            <p:cNvPr id="314" name="Google Shape;314;p6"/>
            <p:cNvPicPr preferRelativeResize="0"/>
            <p:nvPr/>
          </p:nvPicPr>
          <p:blipFill>
            <a:blip r:embed="rId7">
              <a:alphaModFix/>
            </a:blip>
            <a:stretch>
              <a:fillRect/>
            </a:stretch>
          </p:blipFill>
          <p:spPr>
            <a:xfrm>
              <a:off x="8908575" y="1739350"/>
              <a:ext cx="67976" cy="67925"/>
            </a:xfrm>
            <a:prstGeom prst="rect">
              <a:avLst/>
            </a:prstGeom>
            <a:noFill/>
            <a:ln>
              <a:noFill/>
            </a:ln>
          </p:spPr>
        </p:pic>
        <p:pic>
          <p:nvPicPr>
            <p:cNvPr id="315" name="Google Shape;315;p6"/>
            <p:cNvPicPr preferRelativeResize="0"/>
            <p:nvPr/>
          </p:nvPicPr>
          <p:blipFill>
            <a:blip r:embed="rId7">
              <a:alphaModFix/>
            </a:blip>
            <a:stretch>
              <a:fillRect/>
            </a:stretch>
          </p:blipFill>
          <p:spPr>
            <a:xfrm>
              <a:off x="9382275" y="1631000"/>
              <a:ext cx="46206" cy="46175"/>
            </a:xfrm>
            <a:prstGeom prst="rect">
              <a:avLst/>
            </a:prstGeom>
            <a:noFill/>
            <a:ln>
              <a:noFill/>
            </a:ln>
          </p:spPr>
        </p:pic>
        <p:pic>
          <p:nvPicPr>
            <p:cNvPr id="316" name="Google Shape;316;p6"/>
            <p:cNvPicPr preferRelativeResize="0"/>
            <p:nvPr/>
          </p:nvPicPr>
          <p:blipFill>
            <a:blip r:embed="rId7">
              <a:alphaModFix/>
            </a:blip>
            <a:stretch>
              <a:fillRect/>
            </a:stretch>
          </p:blipFill>
          <p:spPr>
            <a:xfrm>
              <a:off x="9192000" y="2002233"/>
              <a:ext cx="30474" cy="30475"/>
            </a:xfrm>
            <a:prstGeom prst="rect">
              <a:avLst/>
            </a:prstGeom>
            <a:noFill/>
            <a:ln>
              <a:noFill/>
            </a:ln>
          </p:spPr>
        </p:pic>
        <p:pic>
          <p:nvPicPr>
            <p:cNvPr id="317" name="Google Shape;317;p6"/>
            <p:cNvPicPr preferRelativeResize="0"/>
            <p:nvPr/>
          </p:nvPicPr>
          <p:blipFill>
            <a:blip r:embed="rId7">
              <a:alphaModFix/>
            </a:blip>
            <a:stretch>
              <a:fillRect/>
            </a:stretch>
          </p:blipFill>
          <p:spPr>
            <a:xfrm>
              <a:off x="8872300" y="1898608"/>
              <a:ext cx="30474" cy="30475"/>
            </a:xfrm>
            <a:prstGeom prst="rect">
              <a:avLst/>
            </a:prstGeom>
            <a:noFill/>
            <a:ln>
              <a:noFill/>
            </a:ln>
          </p:spPr>
        </p:pic>
        <p:pic>
          <p:nvPicPr>
            <p:cNvPr id="318" name="Google Shape;318;p6"/>
            <p:cNvPicPr preferRelativeResize="0"/>
            <p:nvPr/>
          </p:nvPicPr>
          <p:blipFill>
            <a:blip r:embed="rId7">
              <a:alphaModFix/>
            </a:blip>
            <a:stretch>
              <a:fillRect/>
            </a:stretch>
          </p:blipFill>
          <p:spPr>
            <a:xfrm>
              <a:off x="8952200" y="1698858"/>
              <a:ext cx="30474" cy="30475"/>
            </a:xfrm>
            <a:prstGeom prst="rect">
              <a:avLst/>
            </a:prstGeom>
            <a:noFill/>
            <a:ln>
              <a:noFill/>
            </a:ln>
          </p:spPr>
        </p:pic>
        <p:pic>
          <p:nvPicPr>
            <p:cNvPr id="319" name="Google Shape;319;p6"/>
            <p:cNvPicPr preferRelativeResize="0"/>
            <p:nvPr/>
          </p:nvPicPr>
          <p:blipFill>
            <a:blip r:embed="rId7">
              <a:alphaModFix/>
            </a:blip>
            <a:stretch>
              <a:fillRect/>
            </a:stretch>
          </p:blipFill>
          <p:spPr>
            <a:xfrm>
              <a:off x="8933250" y="1945413"/>
              <a:ext cx="18624" cy="18625"/>
            </a:xfrm>
            <a:prstGeom prst="rect">
              <a:avLst/>
            </a:prstGeom>
            <a:noFill/>
            <a:ln>
              <a:noFill/>
            </a:ln>
          </p:spPr>
        </p:pic>
        <p:pic>
          <p:nvPicPr>
            <p:cNvPr id="320" name="Google Shape;320;p6"/>
            <p:cNvPicPr preferRelativeResize="0"/>
            <p:nvPr/>
          </p:nvPicPr>
          <p:blipFill>
            <a:blip r:embed="rId7">
              <a:alphaModFix/>
            </a:blip>
            <a:stretch>
              <a:fillRect/>
            </a:stretch>
          </p:blipFill>
          <p:spPr>
            <a:xfrm>
              <a:off x="8908575" y="1980650"/>
              <a:ext cx="18624" cy="18625"/>
            </a:xfrm>
            <a:prstGeom prst="rect">
              <a:avLst/>
            </a:prstGeom>
            <a:noFill/>
            <a:ln>
              <a:noFill/>
            </a:ln>
          </p:spPr>
        </p:pic>
        <p:pic>
          <p:nvPicPr>
            <p:cNvPr id="321" name="Google Shape;321;p6"/>
            <p:cNvPicPr preferRelativeResize="0"/>
            <p:nvPr/>
          </p:nvPicPr>
          <p:blipFill>
            <a:blip r:embed="rId7">
              <a:alphaModFix/>
            </a:blip>
            <a:stretch>
              <a:fillRect/>
            </a:stretch>
          </p:blipFill>
          <p:spPr>
            <a:xfrm>
              <a:off x="8802475" y="1110500"/>
              <a:ext cx="18624" cy="18625"/>
            </a:xfrm>
            <a:prstGeom prst="rect">
              <a:avLst/>
            </a:prstGeom>
            <a:noFill/>
            <a:ln>
              <a:noFill/>
            </a:ln>
          </p:spPr>
        </p:pic>
        <p:pic>
          <p:nvPicPr>
            <p:cNvPr id="322" name="Google Shape;322;p6"/>
            <p:cNvPicPr preferRelativeResize="0"/>
            <p:nvPr/>
          </p:nvPicPr>
          <p:blipFill>
            <a:blip r:embed="rId7">
              <a:alphaModFix/>
            </a:blip>
            <a:stretch>
              <a:fillRect/>
            </a:stretch>
          </p:blipFill>
          <p:spPr>
            <a:xfrm>
              <a:off x="8758700" y="1174483"/>
              <a:ext cx="30474" cy="30475"/>
            </a:xfrm>
            <a:prstGeom prst="rect">
              <a:avLst/>
            </a:prstGeom>
            <a:noFill/>
            <a:ln>
              <a:noFill/>
            </a:ln>
          </p:spPr>
        </p:pic>
        <p:pic>
          <p:nvPicPr>
            <p:cNvPr id="323" name="Google Shape;323;p6"/>
            <p:cNvPicPr preferRelativeResize="0"/>
            <p:nvPr/>
          </p:nvPicPr>
          <p:blipFill>
            <a:blip r:embed="rId7">
              <a:alphaModFix/>
            </a:blip>
            <a:stretch>
              <a:fillRect/>
            </a:stretch>
          </p:blipFill>
          <p:spPr>
            <a:xfrm>
              <a:off x="8789175" y="1198775"/>
              <a:ext cx="74150" cy="74100"/>
            </a:xfrm>
            <a:prstGeom prst="rect">
              <a:avLst/>
            </a:prstGeom>
            <a:noFill/>
            <a:ln>
              <a:noFill/>
            </a:ln>
          </p:spPr>
        </p:pic>
        <p:pic>
          <p:nvPicPr>
            <p:cNvPr id="324" name="Google Shape;324;p6"/>
            <p:cNvPicPr preferRelativeResize="0"/>
            <p:nvPr/>
          </p:nvPicPr>
          <p:blipFill>
            <a:blip r:embed="rId3">
              <a:alphaModFix/>
            </a:blip>
            <a:stretch>
              <a:fillRect/>
            </a:stretch>
          </p:blipFill>
          <p:spPr>
            <a:xfrm>
              <a:off x="6288600" y="4680650"/>
              <a:ext cx="695174" cy="579000"/>
            </a:xfrm>
            <a:prstGeom prst="rect">
              <a:avLst/>
            </a:prstGeom>
            <a:noFill/>
            <a:ln>
              <a:noFill/>
            </a:ln>
          </p:spPr>
        </p:pic>
        <p:pic>
          <p:nvPicPr>
            <p:cNvPr id="325" name="Google Shape;325;p6"/>
            <p:cNvPicPr preferRelativeResize="0"/>
            <p:nvPr/>
          </p:nvPicPr>
          <p:blipFill>
            <a:blip r:embed="rId5">
              <a:alphaModFix/>
            </a:blip>
            <a:stretch>
              <a:fillRect/>
            </a:stretch>
          </p:blipFill>
          <p:spPr>
            <a:xfrm rot="-598674">
              <a:off x="2570689" y="4845166"/>
              <a:ext cx="2900524" cy="1754773"/>
            </a:xfrm>
            <a:prstGeom prst="rect">
              <a:avLst/>
            </a:prstGeom>
            <a:noFill/>
            <a:ln>
              <a:noFill/>
            </a:ln>
          </p:spPr>
        </p:pic>
        <p:pic>
          <p:nvPicPr>
            <p:cNvPr id="326" name="Google Shape;326;p6"/>
            <p:cNvPicPr preferRelativeResize="0"/>
            <p:nvPr/>
          </p:nvPicPr>
          <p:blipFill>
            <a:blip r:embed="rId5">
              <a:alphaModFix/>
            </a:blip>
            <a:stretch>
              <a:fillRect/>
            </a:stretch>
          </p:blipFill>
          <p:spPr>
            <a:xfrm rot="2214208">
              <a:off x="6191123" y="-19290"/>
              <a:ext cx="879305" cy="531976"/>
            </a:xfrm>
            <a:prstGeom prst="rect">
              <a:avLst/>
            </a:prstGeom>
            <a:noFill/>
            <a:ln>
              <a:noFill/>
            </a:ln>
          </p:spPr>
        </p:pic>
        <p:pic>
          <p:nvPicPr>
            <p:cNvPr id="327" name="Google Shape;327;p6"/>
            <p:cNvPicPr preferRelativeResize="0"/>
            <p:nvPr/>
          </p:nvPicPr>
          <p:blipFill>
            <a:blip r:embed="rId5">
              <a:alphaModFix/>
            </a:blip>
            <a:stretch>
              <a:fillRect/>
            </a:stretch>
          </p:blipFill>
          <p:spPr>
            <a:xfrm rot="9900921">
              <a:off x="5402338" y="-38446"/>
              <a:ext cx="648197" cy="392143"/>
            </a:xfrm>
            <a:prstGeom prst="rect">
              <a:avLst/>
            </a:prstGeom>
            <a:noFill/>
            <a:ln>
              <a:noFill/>
            </a:ln>
          </p:spPr>
        </p:pic>
        <p:pic>
          <p:nvPicPr>
            <p:cNvPr id="328" name="Google Shape;328;p6"/>
            <p:cNvPicPr preferRelativeResize="0"/>
            <p:nvPr/>
          </p:nvPicPr>
          <p:blipFill>
            <a:blip r:embed="rId5">
              <a:alphaModFix/>
            </a:blip>
            <a:stretch>
              <a:fillRect/>
            </a:stretch>
          </p:blipFill>
          <p:spPr>
            <a:xfrm rot="2553553">
              <a:off x="1846815" y="-1225709"/>
              <a:ext cx="2900523" cy="1754775"/>
            </a:xfrm>
            <a:prstGeom prst="rect">
              <a:avLst/>
            </a:prstGeom>
            <a:noFill/>
            <a:ln>
              <a:noFill/>
            </a:ln>
          </p:spPr>
        </p:pic>
        <p:pic>
          <p:nvPicPr>
            <p:cNvPr id="329" name="Google Shape;329;p6"/>
            <p:cNvPicPr preferRelativeResize="0"/>
            <p:nvPr/>
          </p:nvPicPr>
          <p:blipFill>
            <a:blip r:embed="rId5">
              <a:alphaModFix/>
            </a:blip>
            <a:stretch>
              <a:fillRect/>
            </a:stretch>
          </p:blipFill>
          <p:spPr>
            <a:xfrm rot="10399180">
              <a:off x="-934379" y="-650236"/>
              <a:ext cx="2418808" cy="1463318"/>
            </a:xfrm>
            <a:prstGeom prst="rect">
              <a:avLst/>
            </a:prstGeom>
            <a:noFill/>
            <a:ln>
              <a:noFill/>
            </a:ln>
          </p:spPr>
        </p:pic>
        <p:pic>
          <p:nvPicPr>
            <p:cNvPr id="330" name="Google Shape;330;p6"/>
            <p:cNvPicPr preferRelativeResize="0"/>
            <p:nvPr/>
          </p:nvPicPr>
          <p:blipFill>
            <a:blip r:embed="rId3">
              <a:alphaModFix/>
            </a:blip>
            <a:stretch>
              <a:fillRect/>
            </a:stretch>
          </p:blipFill>
          <p:spPr>
            <a:xfrm>
              <a:off x="7387225" y="4935325"/>
              <a:ext cx="432272" cy="360000"/>
            </a:xfrm>
            <a:prstGeom prst="rect">
              <a:avLst/>
            </a:prstGeom>
            <a:noFill/>
            <a:ln>
              <a:noFill/>
            </a:ln>
          </p:spPr>
        </p:pic>
        <p:pic>
          <p:nvPicPr>
            <p:cNvPr id="331" name="Google Shape;331;p6"/>
            <p:cNvPicPr preferRelativeResize="0"/>
            <p:nvPr/>
          </p:nvPicPr>
          <p:blipFill>
            <a:blip r:embed="rId7">
              <a:alphaModFix/>
            </a:blip>
            <a:stretch>
              <a:fillRect/>
            </a:stretch>
          </p:blipFill>
          <p:spPr>
            <a:xfrm>
              <a:off x="8805060" y="3728725"/>
              <a:ext cx="215416" cy="215250"/>
            </a:xfrm>
            <a:prstGeom prst="rect">
              <a:avLst/>
            </a:prstGeom>
            <a:noFill/>
            <a:ln>
              <a:noFill/>
            </a:ln>
          </p:spPr>
        </p:pic>
        <p:pic>
          <p:nvPicPr>
            <p:cNvPr id="332" name="Google Shape;332;p6"/>
            <p:cNvPicPr preferRelativeResize="0"/>
            <p:nvPr/>
          </p:nvPicPr>
          <p:blipFill>
            <a:blip r:embed="rId7">
              <a:alphaModFix/>
            </a:blip>
            <a:stretch>
              <a:fillRect/>
            </a:stretch>
          </p:blipFill>
          <p:spPr>
            <a:xfrm>
              <a:off x="8928585" y="1204475"/>
              <a:ext cx="215416" cy="215250"/>
            </a:xfrm>
            <a:prstGeom prst="rect">
              <a:avLst/>
            </a:prstGeom>
            <a:noFill/>
            <a:ln>
              <a:noFill/>
            </a:ln>
          </p:spPr>
        </p:pic>
        <p:pic>
          <p:nvPicPr>
            <p:cNvPr id="333" name="Google Shape;333;p6"/>
            <p:cNvPicPr preferRelativeResize="0"/>
            <p:nvPr/>
          </p:nvPicPr>
          <p:blipFill>
            <a:blip r:embed="rId7">
              <a:alphaModFix/>
            </a:blip>
            <a:stretch>
              <a:fillRect/>
            </a:stretch>
          </p:blipFill>
          <p:spPr>
            <a:xfrm>
              <a:off x="8606485" y="93375"/>
              <a:ext cx="215416" cy="215250"/>
            </a:xfrm>
            <a:prstGeom prst="rect">
              <a:avLst/>
            </a:prstGeom>
            <a:noFill/>
            <a:ln>
              <a:noFill/>
            </a:ln>
          </p:spPr>
        </p:pic>
      </p:grpSp>
      <p:sp>
        <p:nvSpPr>
          <p:cNvPr id="334" name="Google Shape;334;p6"/>
          <p:cNvSpPr txBox="1">
            <a:spLocks noGrp="1"/>
          </p:cNvSpPr>
          <p:nvPr>
            <p:ph type="title"/>
          </p:nvPr>
        </p:nvSpPr>
        <p:spPr>
          <a:xfrm>
            <a:off x="720000" y="540000"/>
            <a:ext cx="7704000" cy="64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accent2"/>
                </a:solidFill>
              </a:defRPr>
            </a:lvl1pPr>
            <a:lvl2pPr lvl="1" rtl="0">
              <a:spcBef>
                <a:spcPts val="0"/>
              </a:spcBef>
              <a:spcAft>
                <a:spcPts val="0"/>
              </a:spcAft>
              <a:buSzPts val="3500"/>
              <a:buFont typeface="Raleway"/>
              <a:buNone/>
              <a:defRPr>
                <a:latin typeface="Raleway"/>
                <a:ea typeface="Raleway"/>
                <a:cs typeface="Raleway"/>
                <a:sym typeface="Raleway"/>
              </a:defRPr>
            </a:lvl2pPr>
            <a:lvl3pPr lvl="2" rtl="0">
              <a:spcBef>
                <a:spcPts val="0"/>
              </a:spcBef>
              <a:spcAft>
                <a:spcPts val="0"/>
              </a:spcAft>
              <a:buSzPts val="3500"/>
              <a:buFont typeface="Raleway"/>
              <a:buNone/>
              <a:defRPr>
                <a:latin typeface="Raleway"/>
                <a:ea typeface="Raleway"/>
                <a:cs typeface="Raleway"/>
                <a:sym typeface="Raleway"/>
              </a:defRPr>
            </a:lvl3pPr>
            <a:lvl4pPr lvl="3" rtl="0">
              <a:spcBef>
                <a:spcPts val="0"/>
              </a:spcBef>
              <a:spcAft>
                <a:spcPts val="0"/>
              </a:spcAft>
              <a:buSzPts val="3500"/>
              <a:buFont typeface="Raleway"/>
              <a:buNone/>
              <a:defRPr>
                <a:latin typeface="Raleway"/>
                <a:ea typeface="Raleway"/>
                <a:cs typeface="Raleway"/>
                <a:sym typeface="Raleway"/>
              </a:defRPr>
            </a:lvl4pPr>
            <a:lvl5pPr lvl="4" rtl="0">
              <a:spcBef>
                <a:spcPts val="0"/>
              </a:spcBef>
              <a:spcAft>
                <a:spcPts val="0"/>
              </a:spcAft>
              <a:buSzPts val="3500"/>
              <a:buFont typeface="Raleway"/>
              <a:buNone/>
              <a:defRPr>
                <a:latin typeface="Raleway"/>
                <a:ea typeface="Raleway"/>
                <a:cs typeface="Raleway"/>
                <a:sym typeface="Raleway"/>
              </a:defRPr>
            </a:lvl5pPr>
            <a:lvl6pPr lvl="5" rtl="0">
              <a:spcBef>
                <a:spcPts val="0"/>
              </a:spcBef>
              <a:spcAft>
                <a:spcPts val="0"/>
              </a:spcAft>
              <a:buSzPts val="3500"/>
              <a:buFont typeface="Raleway"/>
              <a:buNone/>
              <a:defRPr>
                <a:latin typeface="Raleway"/>
                <a:ea typeface="Raleway"/>
                <a:cs typeface="Raleway"/>
                <a:sym typeface="Raleway"/>
              </a:defRPr>
            </a:lvl6pPr>
            <a:lvl7pPr lvl="6" rtl="0">
              <a:spcBef>
                <a:spcPts val="0"/>
              </a:spcBef>
              <a:spcAft>
                <a:spcPts val="0"/>
              </a:spcAft>
              <a:buSzPts val="3500"/>
              <a:buFont typeface="Raleway"/>
              <a:buNone/>
              <a:defRPr>
                <a:latin typeface="Raleway"/>
                <a:ea typeface="Raleway"/>
                <a:cs typeface="Raleway"/>
                <a:sym typeface="Raleway"/>
              </a:defRPr>
            </a:lvl7pPr>
            <a:lvl8pPr lvl="7" rtl="0">
              <a:spcBef>
                <a:spcPts val="0"/>
              </a:spcBef>
              <a:spcAft>
                <a:spcPts val="0"/>
              </a:spcAft>
              <a:buSzPts val="3500"/>
              <a:buFont typeface="Raleway"/>
              <a:buNone/>
              <a:defRPr>
                <a:latin typeface="Raleway"/>
                <a:ea typeface="Raleway"/>
                <a:cs typeface="Raleway"/>
                <a:sym typeface="Raleway"/>
              </a:defRPr>
            </a:lvl8pPr>
            <a:lvl9pPr lvl="8"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5"/>
        <p:cNvGrpSpPr/>
        <p:nvPr/>
      </p:nvGrpSpPr>
      <p:grpSpPr>
        <a:xfrm>
          <a:off x="0" y="0"/>
          <a:ext cx="0" cy="0"/>
          <a:chOff x="0" y="0"/>
          <a:chExt cx="0" cy="0"/>
        </a:xfrm>
      </p:grpSpPr>
      <p:grpSp>
        <p:nvGrpSpPr>
          <p:cNvPr id="336" name="Google Shape;336;p7"/>
          <p:cNvGrpSpPr/>
          <p:nvPr/>
        </p:nvGrpSpPr>
        <p:grpSpPr>
          <a:xfrm>
            <a:off x="-2366462" y="439254"/>
            <a:ext cx="6268599" cy="5626996"/>
            <a:chOff x="-2366462" y="439254"/>
            <a:chExt cx="6268599" cy="5626996"/>
          </a:xfrm>
        </p:grpSpPr>
        <p:pic>
          <p:nvPicPr>
            <p:cNvPr id="337" name="Google Shape;337;p7"/>
            <p:cNvPicPr preferRelativeResize="0"/>
            <p:nvPr/>
          </p:nvPicPr>
          <p:blipFill>
            <a:blip r:embed="rId2">
              <a:alphaModFix/>
            </a:blip>
            <a:stretch>
              <a:fillRect/>
            </a:stretch>
          </p:blipFill>
          <p:spPr>
            <a:xfrm rot="-10799988">
              <a:off x="-2366462" y="439260"/>
              <a:ext cx="2975104" cy="1799880"/>
            </a:xfrm>
            <a:prstGeom prst="rect">
              <a:avLst/>
            </a:prstGeom>
            <a:noFill/>
            <a:ln>
              <a:noFill/>
            </a:ln>
          </p:spPr>
        </p:pic>
        <p:pic>
          <p:nvPicPr>
            <p:cNvPr id="338" name="Google Shape;338;p7"/>
            <p:cNvPicPr preferRelativeResize="0"/>
            <p:nvPr/>
          </p:nvPicPr>
          <p:blipFill>
            <a:blip r:embed="rId2">
              <a:alphaModFix/>
            </a:blip>
            <a:stretch>
              <a:fillRect/>
            </a:stretch>
          </p:blipFill>
          <p:spPr>
            <a:xfrm rot="979421">
              <a:off x="1805707" y="4622515"/>
              <a:ext cx="1968733" cy="1191070"/>
            </a:xfrm>
            <a:prstGeom prst="rect">
              <a:avLst/>
            </a:prstGeom>
            <a:noFill/>
            <a:ln>
              <a:noFill/>
            </a:ln>
          </p:spPr>
        </p:pic>
        <p:pic>
          <p:nvPicPr>
            <p:cNvPr id="339" name="Google Shape;339;p7"/>
            <p:cNvPicPr preferRelativeResize="0"/>
            <p:nvPr/>
          </p:nvPicPr>
          <p:blipFill>
            <a:blip r:embed="rId2">
              <a:alphaModFix/>
            </a:blip>
            <a:stretch>
              <a:fillRect/>
            </a:stretch>
          </p:blipFill>
          <p:spPr>
            <a:xfrm rot="52">
              <a:off x="89875" y="4828433"/>
              <a:ext cx="1008727" cy="610307"/>
            </a:xfrm>
            <a:prstGeom prst="rect">
              <a:avLst/>
            </a:prstGeom>
            <a:noFill/>
            <a:ln>
              <a:noFill/>
            </a:ln>
          </p:spPr>
        </p:pic>
        <p:pic>
          <p:nvPicPr>
            <p:cNvPr id="340" name="Google Shape;340;p7"/>
            <p:cNvPicPr preferRelativeResize="0"/>
            <p:nvPr/>
          </p:nvPicPr>
          <p:blipFill>
            <a:blip r:embed="rId3">
              <a:alphaModFix/>
            </a:blip>
            <a:stretch>
              <a:fillRect/>
            </a:stretch>
          </p:blipFill>
          <p:spPr>
            <a:xfrm>
              <a:off x="-1271800" y="3047800"/>
              <a:ext cx="1915599" cy="2227425"/>
            </a:xfrm>
            <a:prstGeom prst="rect">
              <a:avLst/>
            </a:prstGeom>
            <a:noFill/>
            <a:ln>
              <a:noFill/>
            </a:ln>
          </p:spPr>
        </p:pic>
        <p:pic>
          <p:nvPicPr>
            <p:cNvPr id="341" name="Google Shape;341;p7"/>
            <p:cNvPicPr preferRelativeResize="0"/>
            <p:nvPr/>
          </p:nvPicPr>
          <p:blipFill>
            <a:blip r:embed="rId4">
              <a:alphaModFix/>
            </a:blip>
            <a:stretch>
              <a:fillRect/>
            </a:stretch>
          </p:blipFill>
          <p:spPr>
            <a:xfrm flipH="1">
              <a:off x="356465" y="3693353"/>
              <a:ext cx="46206" cy="46175"/>
            </a:xfrm>
            <a:prstGeom prst="rect">
              <a:avLst/>
            </a:prstGeom>
            <a:noFill/>
            <a:ln>
              <a:noFill/>
            </a:ln>
          </p:spPr>
        </p:pic>
        <p:pic>
          <p:nvPicPr>
            <p:cNvPr id="342" name="Google Shape;342;p7"/>
            <p:cNvPicPr preferRelativeResize="0"/>
            <p:nvPr/>
          </p:nvPicPr>
          <p:blipFill>
            <a:blip r:embed="rId4">
              <a:alphaModFix/>
            </a:blip>
            <a:stretch>
              <a:fillRect/>
            </a:stretch>
          </p:blipFill>
          <p:spPr>
            <a:xfrm flipH="1">
              <a:off x="296047" y="3738715"/>
              <a:ext cx="18624" cy="18625"/>
            </a:xfrm>
            <a:prstGeom prst="rect">
              <a:avLst/>
            </a:prstGeom>
            <a:noFill/>
            <a:ln>
              <a:noFill/>
            </a:ln>
          </p:spPr>
        </p:pic>
        <p:pic>
          <p:nvPicPr>
            <p:cNvPr id="343" name="Google Shape;343;p7"/>
            <p:cNvPicPr preferRelativeResize="0"/>
            <p:nvPr/>
          </p:nvPicPr>
          <p:blipFill>
            <a:blip r:embed="rId4">
              <a:alphaModFix/>
            </a:blip>
            <a:stretch>
              <a:fillRect/>
            </a:stretch>
          </p:blipFill>
          <p:spPr>
            <a:xfrm flipH="1">
              <a:off x="-66003" y="3570190"/>
              <a:ext cx="18624" cy="18625"/>
            </a:xfrm>
            <a:prstGeom prst="rect">
              <a:avLst/>
            </a:prstGeom>
            <a:noFill/>
            <a:ln>
              <a:noFill/>
            </a:ln>
          </p:spPr>
        </p:pic>
        <p:pic>
          <p:nvPicPr>
            <p:cNvPr id="344" name="Google Shape;344;p7"/>
            <p:cNvPicPr preferRelativeResize="0"/>
            <p:nvPr/>
          </p:nvPicPr>
          <p:blipFill>
            <a:blip r:embed="rId4">
              <a:alphaModFix/>
            </a:blip>
            <a:stretch>
              <a:fillRect/>
            </a:stretch>
          </p:blipFill>
          <p:spPr>
            <a:xfrm flipH="1">
              <a:off x="-135278" y="3580811"/>
              <a:ext cx="30474" cy="30475"/>
            </a:xfrm>
            <a:prstGeom prst="rect">
              <a:avLst/>
            </a:prstGeom>
            <a:noFill/>
            <a:ln>
              <a:noFill/>
            </a:ln>
          </p:spPr>
        </p:pic>
        <p:pic>
          <p:nvPicPr>
            <p:cNvPr id="345" name="Google Shape;345;p7"/>
            <p:cNvPicPr preferRelativeResize="0"/>
            <p:nvPr/>
          </p:nvPicPr>
          <p:blipFill>
            <a:blip r:embed="rId4">
              <a:alphaModFix/>
            </a:blip>
            <a:stretch>
              <a:fillRect/>
            </a:stretch>
          </p:blipFill>
          <p:spPr>
            <a:xfrm flipH="1">
              <a:off x="-213928" y="3339861"/>
              <a:ext cx="30474" cy="30475"/>
            </a:xfrm>
            <a:prstGeom prst="rect">
              <a:avLst/>
            </a:prstGeom>
            <a:noFill/>
            <a:ln>
              <a:noFill/>
            </a:ln>
          </p:spPr>
        </p:pic>
        <p:pic>
          <p:nvPicPr>
            <p:cNvPr id="346" name="Google Shape;346;p7"/>
            <p:cNvPicPr preferRelativeResize="0"/>
            <p:nvPr/>
          </p:nvPicPr>
          <p:blipFill>
            <a:blip r:embed="rId4">
              <a:alphaModFix/>
            </a:blip>
            <a:stretch>
              <a:fillRect/>
            </a:stretch>
          </p:blipFill>
          <p:spPr>
            <a:xfrm flipH="1">
              <a:off x="-74728" y="3450950"/>
              <a:ext cx="14874" cy="14900"/>
            </a:xfrm>
            <a:prstGeom prst="rect">
              <a:avLst/>
            </a:prstGeom>
            <a:noFill/>
            <a:ln>
              <a:noFill/>
            </a:ln>
          </p:spPr>
        </p:pic>
        <p:pic>
          <p:nvPicPr>
            <p:cNvPr id="347" name="Google Shape;347;p7"/>
            <p:cNvPicPr preferRelativeResize="0"/>
            <p:nvPr/>
          </p:nvPicPr>
          <p:blipFill>
            <a:blip r:embed="rId4">
              <a:alphaModFix/>
            </a:blip>
            <a:stretch>
              <a:fillRect/>
            </a:stretch>
          </p:blipFill>
          <p:spPr>
            <a:xfrm flipH="1">
              <a:off x="-318178" y="3659425"/>
              <a:ext cx="14874" cy="14900"/>
            </a:xfrm>
            <a:prstGeom prst="rect">
              <a:avLst/>
            </a:prstGeom>
            <a:noFill/>
            <a:ln>
              <a:noFill/>
            </a:ln>
          </p:spPr>
        </p:pic>
        <p:pic>
          <p:nvPicPr>
            <p:cNvPr id="348" name="Google Shape;348;p7"/>
            <p:cNvPicPr preferRelativeResize="0"/>
            <p:nvPr/>
          </p:nvPicPr>
          <p:blipFill>
            <a:blip r:embed="rId4">
              <a:alphaModFix/>
            </a:blip>
            <a:stretch>
              <a:fillRect/>
            </a:stretch>
          </p:blipFill>
          <p:spPr>
            <a:xfrm flipH="1">
              <a:off x="29422" y="3173175"/>
              <a:ext cx="14874" cy="14900"/>
            </a:xfrm>
            <a:prstGeom prst="rect">
              <a:avLst/>
            </a:prstGeom>
            <a:noFill/>
            <a:ln>
              <a:noFill/>
            </a:ln>
          </p:spPr>
        </p:pic>
        <p:pic>
          <p:nvPicPr>
            <p:cNvPr id="349" name="Google Shape;349;p7"/>
            <p:cNvPicPr preferRelativeResize="0"/>
            <p:nvPr/>
          </p:nvPicPr>
          <p:blipFill>
            <a:blip r:embed="rId4">
              <a:alphaModFix/>
            </a:blip>
            <a:stretch>
              <a:fillRect/>
            </a:stretch>
          </p:blipFill>
          <p:spPr>
            <a:xfrm flipH="1">
              <a:off x="17647" y="3238090"/>
              <a:ext cx="18624" cy="18625"/>
            </a:xfrm>
            <a:prstGeom prst="rect">
              <a:avLst/>
            </a:prstGeom>
            <a:noFill/>
            <a:ln>
              <a:noFill/>
            </a:ln>
          </p:spPr>
        </p:pic>
        <p:pic>
          <p:nvPicPr>
            <p:cNvPr id="350" name="Google Shape;350;p7"/>
            <p:cNvPicPr preferRelativeResize="0"/>
            <p:nvPr/>
          </p:nvPicPr>
          <p:blipFill>
            <a:blip r:embed="rId4">
              <a:alphaModFix/>
            </a:blip>
            <a:stretch>
              <a:fillRect/>
            </a:stretch>
          </p:blipFill>
          <p:spPr>
            <a:xfrm flipH="1">
              <a:off x="60647" y="3151950"/>
              <a:ext cx="14874" cy="14900"/>
            </a:xfrm>
            <a:prstGeom prst="rect">
              <a:avLst/>
            </a:prstGeom>
            <a:noFill/>
            <a:ln>
              <a:noFill/>
            </a:ln>
          </p:spPr>
        </p:pic>
        <p:pic>
          <p:nvPicPr>
            <p:cNvPr id="351" name="Google Shape;351;p7"/>
            <p:cNvPicPr preferRelativeResize="0"/>
            <p:nvPr/>
          </p:nvPicPr>
          <p:blipFill>
            <a:blip r:embed="rId4">
              <a:alphaModFix/>
            </a:blip>
            <a:stretch>
              <a:fillRect/>
            </a:stretch>
          </p:blipFill>
          <p:spPr>
            <a:xfrm flipH="1">
              <a:off x="314665" y="3073503"/>
              <a:ext cx="46206" cy="46175"/>
            </a:xfrm>
            <a:prstGeom prst="rect">
              <a:avLst/>
            </a:prstGeom>
            <a:noFill/>
            <a:ln>
              <a:noFill/>
            </a:ln>
          </p:spPr>
        </p:pic>
        <p:pic>
          <p:nvPicPr>
            <p:cNvPr id="352" name="Google Shape;352;p7"/>
            <p:cNvPicPr preferRelativeResize="0"/>
            <p:nvPr/>
          </p:nvPicPr>
          <p:blipFill>
            <a:blip r:embed="rId4">
              <a:alphaModFix/>
            </a:blip>
            <a:stretch>
              <a:fillRect/>
            </a:stretch>
          </p:blipFill>
          <p:spPr>
            <a:xfrm flipH="1">
              <a:off x="571320" y="2908428"/>
              <a:ext cx="67976" cy="67925"/>
            </a:xfrm>
            <a:prstGeom prst="rect">
              <a:avLst/>
            </a:prstGeom>
            <a:noFill/>
            <a:ln>
              <a:noFill/>
            </a:ln>
          </p:spPr>
        </p:pic>
        <p:pic>
          <p:nvPicPr>
            <p:cNvPr id="353" name="Google Shape;353;p7"/>
            <p:cNvPicPr preferRelativeResize="0"/>
            <p:nvPr/>
          </p:nvPicPr>
          <p:blipFill>
            <a:blip r:embed="rId4">
              <a:alphaModFix/>
            </a:blip>
            <a:stretch>
              <a:fillRect/>
            </a:stretch>
          </p:blipFill>
          <p:spPr>
            <a:xfrm flipH="1">
              <a:off x="191795" y="2625053"/>
              <a:ext cx="67976" cy="67925"/>
            </a:xfrm>
            <a:prstGeom prst="rect">
              <a:avLst/>
            </a:prstGeom>
            <a:noFill/>
            <a:ln>
              <a:noFill/>
            </a:ln>
          </p:spPr>
        </p:pic>
        <p:pic>
          <p:nvPicPr>
            <p:cNvPr id="354" name="Google Shape;354;p7"/>
            <p:cNvPicPr preferRelativeResize="0"/>
            <p:nvPr/>
          </p:nvPicPr>
          <p:blipFill>
            <a:blip r:embed="rId4">
              <a:alphaModFix/>
            </a:blip>
            <a:stretch>
              <a:fillRect/>
            </a:stretch>
          </p:blipFill>
          <p:spPr>
            <a:xfrm flipH="1">
              <a:off x="-260135" y="2516703"/>
              <a:ext cx="46206" cy="46175"/>
            </a:xfrm>
            <a:prstGeom prst="rect">
              <a:avLst/>
            </a:prstGeom>
            <a:noFill/>
            <a:ln>
              <a:noFill/>
            </a:ln>
          </p:spPr>
        </p:pic>
        <p:pic>
          <p:nvPicPr>
            <p:cNvPr id="355" name="Google Shape;355;p7"/>
            <p:cNvPicPr preferRelativeResize="0"/>
            <p:nvPr/>
          </p:nvPicPr>
          <p:blipFill>
            <a:blip r:embed="rId4">
              <a:alphaModFix/>
            </a:blip>
            <a:stretch>
              <a:fillRect/>
            </a:stretch>
          </p:blipFill>
          <p:spPr>
            <a:xfrm flipH="1">
              <a:off x="-54128" y="2887936"/>
              <a:ext cx="30474" cy="30475"/>
            </a:xfrm>
            <a:prstGeom prst="rect">
              <a:avLst/>
            </a:prstGeom>
            <a:noFill/>
            <a:ln>
              <a:noFill/>
            </a:ln>
          </p:spPr>
        </p:pic>
        <p:pic>
          <p:nvPicPr>
            <p:cNvPr id="356" name="Google Shape;356;p7"/>
            <p:cNvPicPr preferRelativeResize="0"/>
            <p:nvPr/>
          </p:nvPicPr>
          <p:blipFill>
            <a:blip r:embed="rId4">
              <a:alphaModFix/>
            </a:blip>
            <a:stretch>
              <a:fillRect/>
            </a:stretch>
          </p:blipFill>
          <p:spPr>
            <a:xfrm flipH="1">
              <a:off x="265572" y="2784311"/>
              <a:ext cx="30474" cy="30475"/>
            </a:xfrm>
            <a:prstGeom prst="rect">
              <a:avLst/>
            </a:prstGeom>
            <a:noFill/>
            <a:ln>
              <a:noFill/>
            </a:ln>
          </p:spPr>
        </p:pic>
        <p:pic>
          <p:nvPicPr>
            <p:cNvPr id="357" name="Google Shape;357;p7"/>
            <p:cNvPicPr preferRelativeResize="0"/>
            <p:nvPr/>
          </p:nvPicPr>
          <p:blipFill>
            <a:blip r:embed="rId4">
              <a:alphaModFix/>
            </a:blip>
            <a:stretch>
              <a:fillRect/>
            </a:stretch>
          </p:blipFill>
          <p:spPr>
            <a:xfrm flipH="1">
              <a:off x="185672" y="2584561"/>
              <a:ext cx="30474" cy="30475"/>
            </a:xfrm>
            <a:prstGeom prst="rect">
              <a:avLst/>
            </a:prstGeom>
            <a:noFill/>
            <a:ln>
              <a:noFill/>
            </a:ln>
          </p:spPr>
        </p:pic>
        <p:pic>
          <p:nvPicPr>
            <p:cNvPr id="358" name="Google Shape;358;p7"/>
            <p:cNvPicPr preferRelativeResize="0"/>
            <p:nvPr/>
          </p:nvPicPr>
          <p:blipFill>
            <a:blip r:embed="rId4">
              <a:alphaModFix/>
            </a:blip>
            <a:stretch>
              <a:fillRect/>
            </a:stretch>
          </p:blipFill>
          <p:spPr>
            <a:xfrm flipH="1">
              <a:off x="216472" y="2831115"/>
              <a:ext cx="18624" cy="18625"/>
            </a:xfrm>
            <a:prstGeom prst="rect">
              <a:avLst/>
            </a:prstGeom>
            <a:noFill/>
            <a:ln>
              <a:noFill/>
            </a:ln>
          </p:spPr>
        </p:pic>
        <p:pic>
          <p:nvPicPr>
            <p:cNvPr id="359" name="Google Shape;359;p7"/>
            <p:cNvPicPr preferRelativeResize="0"/>
            <p:nvPr/>
          </p:nvPicPr>
          <p:blipFill>
            <a:blip r:embed="rId4">
              <a:alphaModFix/>
            </a:blip>
            <a:stretch>
              <a:fillRect/>
            </a:stretch>
          </p:blipFill>
          <p:spPr>
            <a:xfrm flipH="1">
              <a:off x="241147" y="2866353"/>
              <a:ext cx="18624" cy="18625"/>
            </a:xfrm>
            <a:prstGeom prst="rect">
              <a:avLst/>
            </a:prstGeom>
            <a:noFill/>
            <a:ln>
              <a:noFill/>
            </a:ln>
          </p:spPr>
        </p:pic>
        <p:pic>
          <p:nvPicPr>
            <p:cNvPr id="360" name="Google Shape;360;p7"/>
            <p:cNvPicPr preferRelativeResize="0"/>
            <p:nvPr/>
          </p:nvPicPr>
          <p:blipFill>
            <a:blip r:embed="rId4">
              <a:alphaModFix/>
            </a:blip>
            <a:stretch>
              <a:fillRect/>
            </a:stretch>
          </p:blipFill>
          <p:spPr>
            <a:xfrm flipH="1">
              <a:off x="347247" y="1996203"/>
              <a:ext cx="18624" cy="18625"/>
            </a:xfrm>
            <a:prstGeom prst="rect">
              <a:avLst/>
            </a:prstGeom>
            <a:noFill/>
            <a:ln>
              <a:noFill/>
            </a:ln>
          </p:spPr>
        </p:pic>
        <p:pic>
          <p:nvPicPr>
            <p:cNvPr id="361" name="Google Shape;361;p7"/>
            <p:cNvPicPr preferRelativeResize="0"/>
            <p:nvPr/>
          </p:nvPicPr>
          <p:blipFill>
            <a:blip r:embed="rId4">
              <a:alphaModFix/>
            </a:blip>
            <a:stretch>
              <a:fillRect/>
            </a:stretch>
          </p:blipFill>
          <p:spPr>
            <a:xfrm flipH="1">
              <a:off x="379172" y="2060186"/>
              <a:ext cx="30474" cy="30475"/>
            </a:xfrm>
            <a:prstGeom prst="rect">
              <a:avLst/>
            </a:prstGeom>
            <a:noFill/>
            <a:ln>
              <a:noFill/>
            </a:ln>
          </p:spPr>
        </p:pic>
        <p:pic>
          <p:nvPicPr>
            <p:cNvPr id="362" name="Google Shape;362;p7"/>
            <p:cNvPicPr preferRelativeResize="0"/>
            <p:nvPr/>
          </p:nvPicPr>
          <p:blipFill>
            <a:blip r:embed="rId4">
              <a:alphaModFix/>
            </a:blip>
            <a:stretch>
              <a:fillRect/>
            </a:stretch>
          </p:blipFill>
          <p:spPr>
            <a:xfrm flipH="1">
              <a:off x="305021" y="2084478"/>
              <a:ext cx="74150" cy="74100"/>
            </a:xfrm>
            <a:prstGeom prst="rect">
              <a:avLst/>
            </a:prstGeom>
            <a:noFill/>
            <a:ln>
              <a:noFill/>
            </a:ln>
          </p:spPr>
        </p:pic>
        <p:pic>
          <p:nvPicPr>
            <p:cNvPr id="363" name="Google Shape;363;p7"/>
            <p:cNvPicPr preferRelativeResize="0"/>
            <p:nvPr/>
          </p:nvPicPr>
          <p:blipFill>
            <a:blip r:embed="rId4">
              <a:alphaModFix/>
            </a:blip>
            <a:stretch>
              <a:fillRect/>
            </a:stretch>
          </p:blipFill>
          <p:spPr>
            <a:xfrm flipH="1">
              <a:off x="486534" y="2516700"/>
              <a:ext cx="215416" cy="215250"/>
            </a:xfrm>
            <a:prstGeom prst="rect">
              <a:avLst/>
            </a:prstGeom>
            <a:noFill/>
            <a:ln>
              <a:noFill/>
            </a:ln>
          </p:spPr>
        </p:pic>
        <p:pic>
          <p:nvPicPr>
            <p:cNvPr id="364" name="Google Shape;364;p7"/>
            <p:cNvPicPr preferRelativeResize="0"/>
            <p:nvPr/>
          </p:nvPicPr>
          <p:blipFill>
            <a:blip r:embed="rId4">
              <a:alphaModFix/>
            </a:blip>
            <a:stretch>
              <a:fillRect/>
            </a:stretch>
          </p:blipFill>
          <p:spPr>
            <a:xfrm flipH="1">
              <a:off x="60659" y="1682775"/>
              <a:ext cx="215416" cy="215250"/>
            </a:xfrm>
            <a:prstGeom prst="rect">
              <a:avLst/>
            </a:prstGeom>
            <a:noFill/>
            <a:ln>
              <a:noFill/>
            </a:ln>
          </p:spPr>
        </p:pic>
      </p:grpSp>
      <p:sp>
        <p:nvSpPr>
          <p:cNvPr id="365" name="Google Shape;365;p7"/>
          <p:cNvSpPr txBox="1">
            <a:spLocks noGrp="1"/>
          </p:cNvSpPr>
          <p:nvPr>
            <p:ph type="subTitle" idx="1"/>
          </p:nvPr>
        </p:nvSpPr>
        <p:spPr>
          <a:xfrm>
            <a:off x="1016775" y="2145925"/>
            <a:ext cx="31701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
        <p:nvSpPr>
          <p:cNvPr id="366" name="Google Shape;366;p7"/>
          <p:cNvSpPr txBox="1">
            <a:spLocks noGrp="1"/>
          </p:cNvSpPr>
          <p:nvPr>
            <p:ph type="title"/>
          </p:nvPr>
        </p:nvSpPr>
        <p:spPr>
          <a:xfrm>
            <a:off x="1016775" y="1597975"/>
            <a:ext cx="3170100" cy="54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b="1"/>
            </a:lvl1pPr>
            <a:lvl2pPr lvl="1" algn="r" rtl="0">
              <a:spcBef>
                <a:spcPts val="0"/>
              </a:spcBef>
              <a:spcAft>
                <a:spcPts val="0"/>
              </a:spcAft>
              <a:buSzPts val="3500"/>
              <a:buFont typeface="Raleway"/>
              <a:buNone/>
              <a:defRPr>
                <a:latin typeface="Raleway"/>
                <a:ea typeface="Raleway"/>
                <a:cs typeface="Raleway"/>
                <a:sym typeface="Raleway"/>
              </a:defRPr>
            </a:lvl2pPr>
            <a:lvl3pPr lvl="2" algn="r" rtl="0">
              <a:spcBef>
                <a:spcPts val="0"/>
              </a:spcBef>
              <a:spcAft>
                <a:spcPts val="0"/>
              </a:spcAft>
              <a:buSzPts val="3500"/>
              <a:buFont typeface="Raleway"/>
              <a:buNone/>
              <a:defRPr>
                <a:latin typeface="Raleway"/>
                <a:ea typeface="Raleway"/>
                <a:cs typeface="Raleway"/>
                <a:sym typeface="Raleway"/>
              </a:defRPr>
            </a:lvl3pPr>
            <a:lvl4pPr lvl="3" algn="r" rtl="0">
              <a:spcBef>
                <a:spcPts val="0"/>
              </a:spcBef>
              <a:spcAft>
                <a:spcPts val="0"/>
              </a:spcAft>
              <a:buSzPts val="3500"/>
              <a:buFont typeface="Raleway"/>
              <a:buNone/>
              <a:defRPr>
                <a:latin typeface="Raleway"/>
                <a:ea typeface="Raleway"/>
                <a:cs typeface="Raleway"/>
                <a:sym typeface="Raleway"/>
              </a:defRPr>
            </a:lvl4pPr>
            <a:lvl5pPr lvl="4" algn="r" rtl="0">
              <a:spcBef>
                <a:spcPts val="0"/>
              </a:spcBef>
              <a:spcAft>
                <a:spcPts val="0"/>
              </a:spcAft>
              <a:buSzPts val="3500"/>
              <a:buFont typeface="Raleway"/>
              <a:buNone/>
              <a:defRPr>
                <a:latin typeface="Raleway"/>
                <a:ea typeface="Raleway"/>
                <a:cs typeface="Raleway"/>
                <a:sym typeface="Raleway"/>
              </a:defRPr>
            </a:lvl5pPr>
            <a:lvl6pPr lvl="5" algn="r" rtl="0">
              <a:spcBef>
                <a:spcPts val="0"/>
              </a:spcBef>
              <a:spcAft>
                <a:spcPts val="0"/>
              </a:spcAft>
              <a:buSzPts val="3500"/>
              <a:buFont typeface="Raleway"/>
              <a:buNone/>
              <a:defRPr>
                <a:latin typeface="Raleway"/>
                <a:ea typeface="Raleway"/>
                <a:cs typeface="Raleway"/>
                <a:sym typeface="Raleway"/>
              </a:defRPr>
            </a:lvl6pPr>
            <a:lvl7pPr lvl="6" algn="r" rtl="0">
              <a:spcBef>
                <a:spcPts val="0"/>
              </a:spcBef>
              <a:spcAft>
                <a:spcPts val="0"/>
              </a:spcAft>
              <a:buSzPts val="3500"/>
              <a:buFont typeface="Raleway"/>
              <a:buNone/>
              <a:defRPr>
                <a:latin typeface="Raleway"/>
                <a:ea typeface="Raleway"/>
                <a:cs typeface="Raleway"/>
                <a:sym typeface="Raleway"/>
              </a:defRPr>
            </a:lvl7pPr>
            <a:lvl8pPr lvl="7" algn="r" rtl="0">
              <a:spcBef>
                <a:spcPts val="0"/>
              </a:spcBef>
              <a:spcAft>
                <a:spcPts val="0"/>
              </a:spcAft>
              <a:buSzPts val="3500"/>
              <a:buFont typeface="Raleway"/>
              <a:buNone/>
              <a:defRPr>
                <a:latin typeface="Raleway"/>
                <a:ea typeface="Raleway"/>
                <a:cs typeface="Raleway"/>
                <a:sym typeface="Raleway"/>
              </a:defRPr>
            </a:lvl8pPr>
            <a:lvl9pPr lvl="8" algn="r"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7"/>
        <p:cNvGrpSpPr/>
        <p:nvPr/>
      </p:nvGrpSpPr>
      <p:grpSpPr>
        <a:xfrm>
          <a:off x="0" y="0"/>
          <a:ext cx="0" cy="0"/>
          <a:chOff x="0" y="0"/>
          <a:chExt cx="0" cy="0"/>
        </a:xfrm>
      </p:grpSpPr>
      <p:grpSp>
        <p:nvGrpSpPr>
          <p:cNvPr id="368" name="Google Shape;368;p8"/>
          <p:cNvGrpSpPr/>
          <p:nvPr/>
        </p:nvGrpSpPr>
        <p:grpSpPr>
          <a:xfrm>
            <a:off x="-4143048" y="-2680075"/>
            <a:ext cx="15198105" cy="10824548"/>
            <a:chOff x="-4143048" y="-2680075"/>
            <a:chExt cx="15198105" cy="10824548"/>
          </a:xfrm>
        </p:grpSpPr>
        <p:pic>
          <p:nvPicPr>
            <p:cNvPr id="369" name="Google Shape;369;p8"/>
            <p:cNvPicPr preferRelativeResize="0"/>
            <p:nvPr/>
          </p:nvPicPr>
          <p:blipFill>
            <a:blip r:embed="rId2">
              <a:alphaModFix/>
            </a:blip>
            <a:stretch>
              <a:fillRect/>
            </a:stretch>
          </p:blipFill>
          <p:spPr>
            <a:xfrm rot="-1703496" flipH="1">
              <a:off x="-604877" y="-503714"/>
              <a:ext cx="1900384" cy="1149754"/>
            </a:xfrm>
            <a:prstGeom prst="rect">
              <a:avLst/>
            </a:prstGeom>
            <a:noFill/>
            <a:ln>
              <a:noFill/>
            </a:ln>
          </p:spPr>
        </p:pic>
        <p:pic>
          <p:nvPicPr>
            <p:cNvPr id="370" name="Google Shape;370;p8"/>
            <p:cNvPicPr preferRelativeResize="0"/>
            <p:nvPr/>
          </p:nvPicPr>
          <p:blipFill>
            <a:blip r:embed="rId2">
              <a:alphaModFix/>
            </a:blip>
            <a:stretch>
              <a:fillRect/>
            </a:stretch>
          </p:blipFill>
          <p:spPr>
            <a:xfrm rot="-8523691" flipH="1">
              <a:off x="6985198" y="747974"/>
              <a:ext cx="1900383" cy="1149755"/>
            </a:xfrm>
            <a:prstGeom prst="rect">
              <a:avLst/>
            </a:prstGeom>
            <a:noFill/>
            <a:ln>
              <a:noFill/>
            </a:ln>
          </p:spPr>
        </p:pic>
        <p:pic>
          <p:nvPicPr>
            <p:cNvPr id="371" name="Google Shape;371;p8"/>
            <p:cNvPicPr preferRelativeResize="0"/>
            <p:nvPr/>
          </p:nvPicPr>
          <p:blipFill>
            <a:blip r:embed="rId3">
              <a:alphaModFix/>
            </a:blip>
            <a:stretch>
              <a:fillRect/>
            </a:stretch>
          </p:blipFill>
          <p:spPr>
            <a:xfrm>
              <a:off x="478085" y="530050"/>
              <a:ext cx="215416" cy="215250"/>
            </a:xfrm>
            <a:prstGeom prst="rect">
              <a:avLst/>
            </a:prstGeom>
            <a:noFill/>
            <a:ln>
              <a:noFill/>
            </a:ln>
          </p:spPr>
        </p:pic>
        <p:pic>
          <p:nvPicPr>
            <p:cNvPr id="372" name="Google Shape;372;p8"/>
            <p:cNvPicPr preferRelativeResize="0"/>
            <p:nvPr/>
          </p:nvPicPr>
          <p:blipFill>
            <a:blip r:embed="rId2">
              <a:alphaModFix/>
            </a:blip>
            <a:stretch>
              <a:fillRect/>
            </a:stretch>
          </p:blipFill>
          <p:spPr>
            <a:xfrm rot="-10799989" flipH="1">
              <a:off x="6407771" y="4264605"/>
              <a:ext cx="4647286" cy="2811514"/>
            </a:xfrm>
            <a:prstGeom prst="rect">
              <a:avLst/>
            </a:prstGeom>
            <a:noFill/>
            <a:ln>
              <a:noFill/>
            </a:ln>
          </p:spPr>
        </p:pic>
        <p:pic>
          <p:nvPicPr>
            <p:cNvPr id="373" name="Google Shape;373;p8"/>
            <p:cNvPicPr preferRelativeResize="0"/>
            <p:nvPr/>
          </p:nvPicPr>
          <p:blipFill>
            <a:blip r:embed="rId2">
              <a:alphaModFix/>
            </a:blip>
            <a:stretch>
              <a:fillRect/>
            </a:stretch>
          </p:blipFill>
          <p:spPr>
            <a:xfrm rot="-1372363" flipH="1">
              <a:off x="2163146" y="-1887445"/>
              <a:ext cx="4647285" cy="2811513"/>
            </a:xfrm>
            <a:prstGeom prst="rect">
              <a:avLst/>
            </a:prstGeom>
            <a:noFill/>
            <a:ln>
              <a:noFill/>
            </a:ln>
          </p:spPr>
        </p:pic>
        <p:pic>
          <p:nvPicPr>
            <p:cNvPr id="374" name="Google Shape;374;p8"/>
            <p:cNvPicPr preferRelativeResize="0"/>
            <p:nvPr/>
          </p:nvPicPr>
          <p:blipFill>
            <a:blip r:embed="rId4">
              <a:alphaModFix/>
            </a:blip>
            <a:stretch>
              <a:fillRect/>
            </a:stretch>
          </p:blipFill>
          <p:spPr>
            <a:xfrm rot="755914" flipH="1">
              <a:off x="1786182" y="-408414"/>
              <a:ext cx="1825787" cy="1065357"/>
            </a:xfrm>
            <a:prstGeom prst="rect">
              <a:avLst/>
            </a:prstGeom>
            <a:noFill/>
            <a:ln>
              <a:noFill/>
            </a:ln>
          </p:spPr>
        </p:pic>
        <p:pic>
          <p:nvPicPr>
            <p:cNvPr id="375" name="Google Shape;375;p8"/>
            <p:cNvPicPr preferRelativeResize="0"/>
            <p:nvPr/>
          </p:nvPicPr>
          <p:blipFill>
            <a:blip r:embed="rId5">
              <a:alphaModFix/>
            </a:blip>
            <a:stretch>
              <a:fillRect/>
            </a:stretch>
          </p:blipFill>
          <p:spPr>
            <a:xfrm rot="-2700000">
              <a:off x="4462202" y="4287465"/>
              <a:ext cx="500423" cy="416797"/>
            </a:xfrm>
            <a:prstGeom prst="rect">
              <a:avLst/>
            </a:prstGeom>
            <a:noFill/>
            <a:ln>
              <a:noFill/>
            </a:ln>
          </p:spPr>
        </p:pic>
        <p:pic>
          <p:nvPicPr>
            <p:cNvPr id="376" name="Google Shape;376;p8"/>
            <p:cNvPicPr preferRelativeResize="0"/>
            <p:nvPr/>
          </p:nvPicPr>
          <p:blipFill>
            <a:blip r:embed="rId3">
              <a:alphaModFix/>
            </a:blip>
            <a:stretch>
              <a:fillRect/>
            </a:stretch>
          </p:blipFill>
          <p:spPr>
            <a:xfrm>
              <a:off x="2659899" y="4096850"/>
              <a:ext cx="167875" cy="167750"/>
            </a:xfrm>
            <a:prstGeom prst="rect">
              <a:avLst/>
            </a:prstGeom>
            <a:noFill/>
            <a:ln>
              <a:noFill/>
            </a:ln>
          </p:spPr>
        </p:pic>
        <p:pic>
          <p:nvPicPr>
            <p:cNvPr id="377" name="Google Shape;377;p8"/>
            <p:cNvPicPr preferRelativeResize="0"/>
            <p:nvPr/>
          </p:nvPicPr>
          <p:blipFill rotWithShape="1">
            <a:blip r:embed="rId6">
              <a:alphaModFix/>
            </a:blip>
            <a:srcRect t="209" b="199"/>
            <a:stretch/>
          </p:blipFill>
          <p:spPr>
            <a:xfrm>
              <a:off x="8139026" y="3009550"/>
              <a:ext cx="1915200" cy="2222355"/>
            </a:xfrm>
            <a:prstGeom prst="rect">
              <a:avLst/>
            </a:prstGeom>
            <a:noFill/>
            <a:ln>
              <a:noFill/>
            </a:ln>
          </p:spPr>
        </p:pic>
        <p:pic>
          <p:nvPicPr>
            <p:cNvPr id="378" name="Google Shape;378;p8"/>
            <p:cNvPicPr preferRelativeResize="0"/>
            <p:nvPr/>
          </p:nvPicPr>
          <p:blipFill>
            <a:blip r:embed="rId3">
              <a:alphaModFix/>
            </a:blip>
            <a:stretch>
              <a:fillRect/>
            </a:stretch>
          </p:blipFill>
          <p:spPr>
            <a:xfrm>
              <a:off x="8404500" y="3644550"/>
              <a:ext cx="46206" cy="46175"/>
            </a:xfrm>
            <a:prstGeom prst="rect">
              <a:avLst/>
            </a:prstGeom>
            <a:noFill/>
            <a:ln>
              <a:noFill/>
            </a:ln>
          </p:spPr>
        </p:pic>
        <p:pic>
          <p:nvPicPr>
            <p:cNvPr id="379" name="Google Shape;379;p8"/>
            <p:cNvPicPr preferRelativeResize="0"/>
            <p:nvPr/>
          </p:nvPicPr>
          <p:blipFill>
            <a:blip r:embed="rId3">
              <a:alphaModFix/>
            </a:blip>
            <a:stretch>
              <a:fillRect/>
            </a:stretch>
          </p:blipFill>
          <p:spPr>
            <a:xfrm>
              <a:off x="8492500" y="3689913"/>
              <a:ext cx="18624" cy="18625"/>
            </a:xfrm>
            <a:prstGeom prst="rect">
              <a:avLst/>
            </a:prstGeom>
            <a:noFill/>
            <a:ln>
              <a:noFill/>
            </a:ln>
          </p:spPr>
        </p:pic>
        <p:pic>
          <p:nvPicPr>
            <p:cNvPr id="380" name="Google Shape;380;p8"/>
            <p:cNvPicPr preferRelativeResize="0"/>
            <p:nvPr/>
          </p:nvPicPr>
          <p:blipFill>
            <a:blip r:embed="rId3">
              <a:alphaModFix/>
            </a:blip>
            <a:stretch>
              <a:fillRect/>
            </a:stretch>
          </p:blipFill>
          <p:spPr>
            <a:xfrm>
              <a:off x="8854550" y="3521388"/>
              <a:ext cx="18624" cy="18625"/>
            </a:xfrm>
            <a:prstGeom prst="rect">
              <a:avLst/>
            </a:prstGeom>
            <a:noFill/>
            <a:ln>
              <a:noFill/>
            </a:ln>
          </p:spPr>
        </p:pic>
        <p:pic>
          <p:nvPicPr>
            <p:cNvPr id="381" name="Google Shape;381;p8"/>
            <p:cNvPicPr preferRelativeResize="0"/>
            <p:nvPr/>
          </p:nvPicPr>
          <p:blipFill>
            <a:blip r:embed="rId3">
              <a:alphaModFix/>
            </a:blip>
            <a:stretch>
              <a:fillRect/>
            </a:stretch>
          </p:blipFill>
          <p:spPr>
            <a:xfrm>
              <a:off x="8911975" y="3532008"/>
              <a:ext cx="30474" cy="30475"/>
            </a:xfrm>
            <a:prstGeom prst="rect">
              <a:avLst/>
            </a:prstGeom>
            <a:noFill/>
            <a:ln>
              <a:noFill/>
            </a:ln>
          </p:spPr>
        </p:pic>
        <p:pic>
          <p:nvPicPr>
            <p:cNvPr id="382" name="Google Shape;382;p8"/>
            <p:cNvPicPr preferRelativeResize="0"/>
            <p:nvPr/>
          </p:nvPicPr>
          <p:blipFill>
            <a:blip r:embed="rId3">
              <a:alphaModFix/>
            </a:blip>
            <a:stretch>
              <a:fillRect/>
            </a:stretch>
          </p:blipFill>
          <p:spPr>
            <a:xfrm>
              <a:off x="8990625" y="3291058"/>
              <a:ext cx="30474" cy="30475"/>
            </a:xfrm>
            <a:prstGeom prst="rect">
              <a:avLst/>
            </a:prstGeom>
            <a:noFill/>
            <a:ln>
              <a:noFill/>
            </a:ln>
          </p:spPr>
        </p:pic>
        <p:pic>
          <p:nvPicPr>
            <p:cNvPr id="383" name="Google Shape;383;p8"/>
            <p:cNvPicPr preferRelativeResize="0"/>
            <p:nvPr/>
          </p:nvPicPr>
          <p:blipFill>
            <a:blip r:embed="rId3">
              <a:alphaModFix/>
            </a:blip>
            <a:stretch>
              <a:fillRect/>
            </a:stretch>
          </p:blipFill>
          <p:spPr>
            <a:xfrm>
              <a:off x="8867025" y="3402147"/>
              <a:ext cx="14874" cy="14900"/>
            </a:xfrm>
            <a:prstGeom prst="rect">
              <a:avLst/>
            </a:prstGeom>
            <a:noFill/>
            <a:ln>
              <a:noFill/>
            </a:ln>
          </p:spPr>
        </p:pic>
        <p:pic>
          <p:nvPicPr>
            <p:cNvPr id="384" name="Google Shape;384;p8"/>
            <p:cNvPicPr preferRelativeResize="0"/>
            <p:nvPr/>
          </p:nvPicPr>
          <p:blipFill>
            <a:blip r:embed="rId3">
              <a:alphaModFix/>
            </a:blip>
            <a:stretch>
              <a:fillRect/>
            </a:stretch>
          </p:blipFill>
          <p:spPr>
            <a:xfrm>
              <a:off x="9110475" y="3610622"/>
              <a:ext cx="14874" cy="14900"/>
            </a:xfrm>
            <a:prstGeom prst="rect">
              <a:avLst/>
            </a:prstGeom>
            <a:noFill/>
            <a:ln>
              <a:noFill/>
            </a:ln>
          </p:spPr>
        </p:pic>
        <p:pic>
          <p:nvPicPr>
            <p:cNvPr id="385" name="Google Shape;385;p8"/>
            <p:cNvPicPr preferRelativeResize="0"/>
            <p:nvPr/>
          </p:nvPicPr>
          <p:blipFill>
            <a:blip r:embed="rId3">
              <a:alphaModFix/>
            </a:blip>
            <a:stretch>
              <a:fillRect/>
            </a:stretch>
          </p:blipFill>
          <p:spPr>
            <a:xfrm>
              <a:off x="8762875" y="3124372"/>
              <a:ext cx="14874" cy="14900"/>
            </a:xfrm>
            <a:prstGeom prst="rect">
              <a:avLst/>
            </a:prstGeom>
            <a:noFill/>
            <a:ln>
              <a:noFill/>
            </a:ln>
          </p:spPr>
        </p:pic>
        <p:pic>
          <p:nvPicPr>
            <p:cNvPr id="386" name="Google Shape;386;p8"/>
            <p:cNvPicPr preferRelativeResize="0"/>
            <p:nvPr/>
          </p:nvPicPr>
          <p:blipFill>
            <a:blip r:embed="rId3">
              <a:alphaModFix/>
            </a:blip>
            <a:stretch>
              <a:fillRect/>
            </a:stretch>
          </p:blipFill>
          <p:spPr>
            <a:xfrm>
              <a:off x="8770900" y="3189288"/>
              <a:ext cx="18624" cy="18625"/>
            </a:xfrm>
            <a:prstGeom prst="rect">
              <a:avLst/>
            </a:prstGeom>
            <a:noFill/>
            <a:ln>
              <a:noFill/>
            </a:ln>
          </p:spPr>
        </p:pic>
        <p:pic>
          <p:nvPicPr>
            <p:cNvPr id="387" name="Google Shape;387;p8"/>
            <p:cNvPicPr preferRelativeResize="0"/>
            <p:nvPr/>
          </p:nvPicPr>
          <p:blipFill>
            <a:blip r:embed="rId3">
              <a:alphaModFix/>
            </a:blip>
            <a:stretch>
              <a:fillRect/>
            </a:stretch>
          </p:blipFill>
          <p:spPr>
            <a:xfrm>
              <a:off x="8731650" y="3103147"/>
              <a:ext cx="14874" cy="14900"/>
            </a:xfrm>
            <a:prstGeom prst="rect">
              <a:avLst/>
            </a:prstGeom>
            <a:noFill/>
            <a:ln>
              <a:noFill/>
            </a:ln>
          </p:spPr>
        </p:pic>
        <p:pic>
          <p:nvPicPr>
            <p:cNvPr id="388" name="Google Shape;388;p8"/>
            <p:cNvPicPr preferRelativeResize="0"/>
            <p:nvPr/>
          </p:nvPicPr>
          <p:blipFill>
            <a:blip r:embed="rId3">
              <a:alphaModFix/>
            </a:blip>
            <a:stretch>
              <a:fillRect/>
            </a:stretch>
          </p:blipFill>
          <p:spPr>
            <a:xfrm>
              <a:off x="8446300" y="3024700"/>
              <a:ext cx="46206" cy="46175"/>
            </a:xfrm>
            <a:prstGeom prst="rect">
              <a:avLst/>
            </a:prstGeom>
            <a:noFill/>
            <a:ln>
              <a:noFill/>
            </a:ln>
          </p:spPr>
        </p:pic>
        <p:pic>
          <p:nvPicPr>
            <p:cNvPr id="389" name="Google Shape;389;p8"/>
            <p:cNvPicPr preferRelativeResize="0"/>
            <p:nvPr/>
          </p:nvPicPr>
          <p:blipFill>
            <a:blip r:embed="rId3">
              <a:alphaModFix/>
            </a:blip>
            <a:stretch>
              <a:fillRect/>
            </a:stretch>
          </p:blipFill>
          <p:spPr>
            <a:xfrm>
              <a:off x="8167875" y="2859625"/>
              <a:ext cx="67976" cy="67925"/>
            </a:xfrm>
            <a:prstGeom prst="rect">
              <a:avLst/>
            </a:prstGeom>
            <a:noFill/>
            <a:ln>
              <a:noFill/>
            </a:ln>
          </p:spPr>
        </p:pic>
        <p:pic>
          <p:nvPicPr>
            <p:cNvPr id="390" name="Google Shape;390;p8"/>
            <p:cNvPicPr preferRelativeResize="0"/>
            <p:nvPr/>
          </p:nvPicPr>
          <p:blipFill>
            <a:blip r:embed="rId3">
              <a:alphaModFix/>
            </a:blip>
            <a:stretch>
              <a:fillRect/>
            </a:stretch>
          </p:blipFill>
          <p:spPr>
            <a:xfrm>
              <a:off x="8547400" y="2576250"/>
              <a:ext cx="67976" cy="67925"/>
            </a:xfrm>
            <a:prstGeom prst="rect">
              <a:avLst/>
            </a:prstGeom>
            <a:noFill/>
            <a:ln>
              <a:noFill/>
            </a:ln>
          </p:spPr>
        </p:pic>
        <p:pic>
          <p:nvPicPr>
            <p:cNvPr id="391" name="Google Shape;391;p8"/>
            <p:cNvPicPr preferRelativeResize="0"/>
            <p:nvPr/>
          </p:nvPicPr>
          <p:blipFill>
            <a:blip r:embed="rId3">
              <a:alphaModFix/>
            </a:blip>
            <a:stretch>
              <a:fillRect/>
            </a:stretch>
          </p:blipFill>
          <p:spPr>
            <a:xfrm>
              <a:off x="9021100" y="2467900"/>
              <a:ext cx="46206" cy="46175"/>
            </a:xfrm>
            <a:prstGeom prst="rect">
              <a:avLst/>
            </a:prstGeom>
            <a:noFill/>
            <a:ln>
              <a:noFill/>
            </a:ln>
          </p:spPr>
        </p:pic>
        <p:pic>
          <p:nvPicPr>
            <p:cNvPr id="392" name="Google Shape;392;p8"/>
            <p:cNvPicPr preferRelativeResize="0"/>
            <p:nvPr/>
          </p:nvPicPr>
          <p:blipFill>
            <a:blip r:embed="rId3">
              <a:alphaModFix/>
            </a:blip>
            <a:stretch>
              <a:fillRect/>
            </a:stretch>
          </p:blipFill>
          <p:spPr>
            <a:xfrm>
              <a:off x="8830825" y="2839133"/>
              <a:ext cx="30474" cy="30475"/>
            </a:xfrm>
            <a:prstGeom prst="rect">
              <a:avLst/>
            </a:prstGeom>
            <a:noFill/>
            <a:ln>
              <a:noFill/>
            </a:ln>
          </p:spPr>
        </p:pic>
        <p:pic>
          <p:nvPicPr>
            <p:cNvPr id="393" name="Google Shape;393;p8"/>
            <p:cNvPicPr preferRelativeResize="0"/>
            <p:nvPr/>
          </p:nvPicPr>
          <p:blipFill>
            <a:blip r:embed="rId3">
              <a:alphaModFix/>
            </a:blip>
            <a:stretch>
              <a:fillRect/>
            </a:stretch>
          </p:blipFill>
          <p:spPr>
            <a:xfrm>
              <a:off x="8511125" y="2735508"/>
              <a:ext cx="30474" cy="30475"/>
            </a:xfrm>
            <a:prstGeom prst="rect">
              <a:avLst/>
            </a:prstGeom>
            <a:noFill/>
            <a:ln>
              <a:noFill/>
            </a:ln>
          </p:spPr>
        </p:pic>
        <p:pic>
          <p:nvPicPr>
            <p:cNvPr id="394" name="Google Shape;394;p8"/>
            <p:cNvPicPr preferRelativeResize="0"/>
            <p:nvPr/>
          </p:nvPicPr>
          <p:blipFill>
            <a:blip r:embed="rId3">
              <a:alphaModFix/>
            </a:blip>
            <a:stretch>
              <a:fillRect/>
            </a:stretch>
          </p:blipFill>
          <p:spPr>
            <a:xfrm>
              <a:off x="8591025" y="2535758"/>
              <a:ext cx="30474" cy="30475"/>
            </a:xfrm>
            <a:prstGeom prst="rect">
              <a:avLst/>
            </a:prstGeom>
            <a:noFill/>
            <a:ln>
              <a:noFill/>
            </a:ln>
          </p:spPr>
        </p:pic>
        <p:pic>
          <p:nvPicPr>
            <p:cNvPr id="395" name="Google Shape;395;p8"/>
            <p:cNvPicPr preferRelativeResize="0"/>
            <p:nvPr/>
          </p:nvPicPr>
          <p:blipFill>
            <a:blip r:embed="rId3">
              <a:alphaModFix/>
            </a:blip>
            <a:stretch>
              <a:fillRect/>
            </a:stretch>
          </p:blipFill>
          <p:spPr>
            <a:xfrm>
              <a:off x="8572075" y="2782313"/>
              <a:ext cx="18624" cy="18625"/>
            </a:xfrm>
            <a:prstGeom prst="rect">
              <a:avLst/>
            </a:prstGeom>
            <a:noFill/>
            <a:ln>
              <a:noFill/>
            </a:ln>
          </p:spPr>
        </p:pic>
        <p:pic>
          <p:nvPicPr>
            <p:cNvPr id="396" name="Google Shape;396;p8"/>
            <p:cNvPicPr preferRelativeResize="0"/>
            <p:nvPr/>
          </p:nvPicPr>
          <p:blipFill>
            <a:blip r:embed="rId3">
              <a:alphaModFix/>
            </a:blip>
            <a:stretch>
              <a:fillRect/>
            </a:stretch>
          </p:blipFill>
          <p:spPr>
            <a:xfrm>
              <a:off x="8547400" y="2817550"/>
              <a:ext cx="18624" cy="18625"/>
            </a:xfrm>
            <a:prstGeom prst="rect">
              <a:avLst/>
            </a:prstGeom>
            <a:noFill/>
            <a:ln>
              <a:noFill/>
            </a:ln>
          </p:spPr>
        </p:pic>
        <p:pic>
          <p:nvPicPr>
            <p:cNvPr id="397" name="Google Shape;397;p8"/>
            <p:cNvPicPr preferRelativeResize="0"/>
            <p:nvPr/>
          </p:nvPicPr>
          <p:blipFill>
            <a:blip r:embed="rId3">
              <a:alphaModFix/>
            </a:blip>
            <a:stretch>
              <a:fillRect/>
            </a:stretch>
          </p:blipFill>
          <p:spPr>
            <a:xfrm>
              <a:off x="8441300" y="1947400"/>
              <a:ext cx="18624" cy="18625"/>
            </a:xfrm>
            <a:prstGeom prst="rect">
              <a:avLst/>
            </a:prstGeom>
            <a:noFill/>
            <a:ln>
              <a:noFill/>
            </a:ln>
          </p:spPr>
        </p:pic>
        <p:pic>
          <p:nvPicPr>
            <p:cNvPr id="398" name="Google Shape;398;p8"/>
            <p:cNvPicPr preferRelativeResize="0"/>
            <p:nvPr/>
          </p:nvPicPr>
          <p:blipFill>
            <a:blip r:embed="rId3">
              <a:alphaModFix/>
            </a:blip>
            <a:stretch>
              <a:fillRect/>
            </a:stretch>
          </p:blipFill>
          <p:spPr>
            <a:xfrm>
              <a:off x="8397525" y="2011383"/>
              <a:ext cx="30474" cy="30475"/>
            </a:xfrm>
            <a:prstGeom prst="rect">
              <a:avLst/>
            </a:prstGeom>
            <a:noFill/>
            <a:ln>
              <a:noFill/>
            </a:ln>
          </p:spPr>
        </p:pic>
        <p:pic>
          <p:nvPicPr>
            <p:cNvPr id="399" name="Google Shape;399;p8"/>
            <p:cNvPicPr preferRelativeResize="0"/>
            <p:nvPr/>
          </p:nvPicPr>
          <p:blipFill>
            <a:blip r:embed="rId3">
              <a:alphaModFix/>
            </a:blip>
            <a:stretch>
              <a:fillRect/>
            </a:stretch>
          </p:blipFill>
          <p:spPr>
            <a:xfrm>
              <a:off x="8428000" y="2035675"/>
              <a:ext cx="74150" cy="74100"/>
            </a:xfrm>
            <a:prstGeom prst="rect">
              <a:avLst/>
            </a:prstGeom>
            <a:noFill/>
            <a:ln>
              <a:noFill/>
            </a:ln>
          </p:spPr>
        </p:pic>
        <p:pic>
          <p:nvPicPr>
            <p:cNvPr id="400" name="Google Shape;400;p8"/>
            <p:cNvPicPr preferRelativeResize="0"/>
            <p:nvPr/>
          </p:nvPicPr>
          <p:blipFill>
            <a:blip r:embed="rId7">
              <a:alphaModFix/>
            </a:blip>
            <a:stretch>
              <a:fillRect/>
            </a:stretch>
          </p:blipFill>
          <p:spPr>
            <a:xfrm>
              <a:off x="-910775" y="1122788"/>
              <a:ext cx="1915599" cy="2227425"/>
            </a:xfrm>
            <a:prstGeom prst="rect">
              <a:avLst/>
            </a:prstGeom>
            <a:noFill/>
            <a:ln>
              <a:noFill/>
            </a:ln>
          </p:spPr>
        </p:pic>
        <p:pic>
          <p:nvPicPr>
            <p:cNvPr id="401" name="Google Shape;401;p8"/>
            <p:cNvPicPr preferRelativeResize="0"/>
            <p:nvPr/>
          </p:nvPicPr>
          <p:blipFill>
            <a:blip r:embed="rId3">
              <a:alphaModFix/>
            </a:blip>
            <a:stretch>
              <a:fillRect/>
            </a:stretch>
          </p:blipFill>
          <p:spPr>
            <a:xfrm flipH="1">
              <a:off x="717490" y="1768340"/>
              <a:ext cx="46206" cy="46175"/>
            </a:xfrm>
            <a:prstGeom prst="rect">
              <a:avLst/>
            </a:prstGeom>
            <a:noFill/>
            <a:ln>
              <a:noFill/>
            </a:ln>
          </p:spPr>
        </p:pic>
        <p:pic>
          <p:nvPicPr>
            <p:cNvPr id="402" name="Google Shape;402;p8"/>
            <p:cNvPicPr preferRelativeResize="0"/>
            <p:nvPr/>
          </p:nvPicPr>
          <p:blipFill>
            <a:blip r:embed="rId3">
              <a:alphaModFix/>
            </a:blip>
            <a:stretch>
              <a:fillRect/>
            </a:stretch>
          </p:blipFill>
          <p:spPr>
            <a:xfrm flipH="1">
              <a:off x="657072" y="1813703"/>
              <a:ext cx="18624" cy="18625"/>
            </a:xfrm>
            <a:prstGeom prst="rect">
              <a:avLst/>
            </a:prstGeom>
            <a:noFill/>
            <a:ln>
              <a:noFill/>
            </a:ln>
          </p:spPr>
        </p:pic>
        <p:pic>
          <p:nvPicPr>
            <p:cNvPr id="403" name="Google Shape;403;p8"/>
            <p:cNvPicPr preferRelativeResize="0"/>
            <p:nvPr/>
          </p:nvPicPr>
          <p:blipFill>
            <a:blip r:embed="rId3">
              <a:alphaModFix/>
            </a:blip>
            <a:stretch>
              <a:fillRect/>
            </a:stretch>
          </p:blipFill>
          <p:spPr>
            <a:xfrm flipH="1">
              <a:off x="295022" y="1645178"/>
              <a:ext cx="18624" cy="18625"/>
            </a:xfrm>
            <a:prstGeom prst="rect">
              <a:avLst/>
            </a:prstGeom>
            <a:noFill/>
            <a:ln>
              <a:noFill/>
            </a:ln>
          </p:spPr>
        </p:pic>
        <p:pic>
          <p:nvPicPr>
            <p:cNvPr id="404" name="Google Shape;404;p8"/>
            <p:cNvPicPr preferRelativeResize="0"/>
            <p:nvPr/>
          </p:nvPicPr>
          <p:blipFill>
            <a:blip r:embed="rId3">
              <a:alphaModFix/>
            </a:blip>
            <a:stretch>
              <a:fillRect/>
            </a:stretch>
          </p:blipFill>
          <p:spPr>
            <a:xfrm flipH="1">
              <a:off x="225747" y="1655798"/>
              <a:ext cx="30474" cy="30475"/>
            </a:xfrm>
            <a:prstGeom prst="rect">
              <a:avLst/>
            </a:prstGeom>
            <a:noFill/>
            <a:ln>
              <a:noFill/>
            </a:ln>
          </p:spPr>
        </p:pic>
        <p:pic>
          <p:nvPicPr>
            <p:cNvPr id="405" name="Google Shape;405;p8"/>
            <p:cNvPicPr preferRelativeResize="0"/>
            <p:nvPr/>
          </p:nvPicPr>
          <p:blipFill>
            <a:blip r:embed="rId3">
              <a:alphaModFix/>
            </a:blip>
            <a:stretch>
              <a:fillRect/>
            </a:stretch>
          </p:blipFill>
          <p:spPr>
            <a:xfrm flipH="1">
              <a:off x="147097" y="1414848"/>
              <a:ext cx="30474" cy="30475"/>
            </a:xfrm>
            <a:prstGeom prst="rect">
              <a:avLst/>
            </a:prstGeom>
            <a:noFill/>
            <a:ln>
              <a:noFill/>
            </a:ln>
          </p:spPr>
        </p:pic>
        <p:pic>
          <p:nvPicPr>
            <p:cNvPr id="406" name="Google Shape;406;p8"/>
            <p:cNvPicPr preferRelativeResize="0"/>
            <p:nvPr/>
          </p:nvPicPr>
          <p:blipFill>
            <a:blip r:embed="rId3">
              <a:alphaModFix/>
            </a:blip>
            <a:stretch>
              <a:fillRect/>
            </a:stretch>
          </p:blipFill>
          <p:spPr>
            <a:xfrm flipH="1">
              <a:off x="286297" y="1525938"/>
              <a:ext cx="14874" cy="14900"/>
            </a:xfrm>
            <a:prstGeom prst="rect">
              <a:avLst/>
            </a:prstGeom>
            <a:noFill/>
            <a:ln>
              <a:noFill/>
            </a:ln>
          </p:spPr>
        </p:pic>
        <p:pic>
          <p:nvPicPr>
            <p:cNvPr id="407" name="Google Shape;407;p8"/>
            <p:cNvPicPr preferRelativeResize="0"/>
            <p:nvPr/>
          </p:nvPicPr>
          <p:blipFill>
            <a:blip r:embed="rId3">
              <a:alphaModFix/>
            </a:blip>
            <a:stretch>
              <a:fillRect/>
            </a:stretch>
          </p:blipFill>
          <p:spPr>
            <a:xfrm flipH="1">
              <a:off x="42847" y="1734413"/>
              <a:ext cx="14874" cy="14900"/>
            </a:xfrm>
            <a:prstGeom prst="rect">
              <a:avLst/>
            </a:prstGeom>
            <a:noFill/>
            <a:ln>
              <a:noFill/>
            </a:ln>
          </p:spPr>
        </p:pic>
        <p:pic>
          <p:nvPicPr>
            <p:cNvPr id="408" name="Google Shape;408;p8"/>
            <p:cNvPicPr preferRelativeResize="0"/>
            <p:nvPr/>
          </p:nvPicPr>
          <p:blipFill>
            <a:blip r:embed="rId3">
              <a:alphaModFix/>
            </a:blip>
            <a:stretch>
              <a:fillRect/>
            </a:stretch>
          </p:blipFill>
          <p:spPr>
            <a:xfrm flipH="1">
              <a:off x="390447" y="1248163"/>
              <a:ext cx="14874" cy="14900"/>
            </a:xfrm>
            <a:prstGeom prst="rect">
              <a:avLst/>
            </a:prstGeom>
            <a:noFill/>
            <a:ln>
              <a:noFill/>
            </a:ln>
          </p:spPr>
        </p:pic>
        <p:pic>
          <p:nvPicPr>
            <p:cNvPr id="409" name="Google Shape;409;p8"/>
            <p:cNvPicPr preferRelativeResize="0"/>
            <p:nvPr/>
          </p:nvPicPr>
          <p:blipFill>
            <a:blip r:embed="rId3">
              <a:alphaModFix/>
            </a:blip>
            <a:stretch>
              <a:fillRect/>
            </a:stretch>
          </p:blipFill>
          <p:spPr>
            <a:xfrm flipH="1">
              <a:off x="378672" y="1313078"/>
              <a:ext cx="18624" cy="18625"/>
            </a:xfrm>
            <a:prstGeom prst="rect">
              <a:avLst/>
            </a:prstGeom>
            <a:noFill/>
            <a:ln>
              <a:noFill/>
            </a:ln>
          </p:spPr>
        </p:pic>
        <p:pic>
          <p:nvPicPr>
            <p:cNvPr id="410" name="Google Shape;410;p8"/>
            <p:cNvPicPr preferRelativeResize="0"/>
            <p:nvPr/>
          </p:nvPicPr>
          <p:blipFill>
            <a:blip r:embed="rId3">
              <a:alphaModFix/>
            </a:blip>
            <a:stretch>
              <a:fillRect/>
            </a:stretch>
          </p:blipFill>
          <p:spPr>
            <a:xfrm flipH="1">
              <a:off x="421672" y="1226938"/>
              <a:ext cx="14874" cy="14900"/>
            </a:xfrm>
            <a:prstGeom prst="rect">
              <a:avLst/>
            </a:prstGeom>
            <a:noFill/>
            <a:ln>
              <a:noFill/>
            </a:ln>
          </p:spPr>
        </p:pic>
        <p:pic>
          <p:nvPicPr>
            <p:cNvPr id="411" name="Google Shape;411;p8"/>
            <p:cNvPicPr preferRelativeResize="0"/>
            <p:nvPr/>
          </p:nvPicPr>
          <p:blipFill>
            <a:blip r:embed="rId3">
              <a:alphaModFix/>
            </a:blip>
            <a:stretch>
              <a:fillRect/>
            </a:stretch>
          </p:blipFill>
          <p:spPr>
            <a:xfrm flipH="1">
              <a:off x="675690" y="1148490"/>
              <a:ext cx="46206" cy="46175"/>
            </a:xfrm>
            <a:prstGeom prst="rect">
              <a:avLst/>
            </a:prstGeom>
            <a:noFill/>
            <a:ln>
              <a:noFill/>
            </a:ln>
          </p:spPr>
        </p:pic>
        <p:pic>
          <p:nvPicPr>
            <p:cNvPr id="412" name="Google Shape;412;p8"/>
            <p:cNvPicPr preferRelativeResize="0"/>
            <p:nvPr/>
          </p:nvPicPr>
          <p:blipFill>
            <a:blip r:embed="rId3">
              <a:alphaModFix/>
            </a:blip>
            <a:stretch>
              <a:fillRect/>
            </a:stretch>
          </p:blipFill>
          <p:spPr>
            <a:xfrm flipH="1">
              <a:off x="932345" y="983415"/>
              <a:ext cx="67976" cy="67925"/>
            </a:xfrm>
            <a:prstGeom prst="rect">
              <a:avLst/>
            </a:prstGeom>
            <a:noFill/>
            <a:ln>
              <a:noFill/>
            </a:ln>
          </p:spPr>
        </p:pic>
        <p:pic>
          <p:nvPicPr>
            <p:cNvPr id="413" name="Google Shape;413;p8"/>
            <p:cNvPicPr preferRelativeResize="0"/>
            <p:nvPr/>
          </p:nvPicPr>
          <p:blipFill>
            <a:blip r:embed="rId3">
              <a:alphaModFix/>
            </a:blip>
            <a:stretch>
              <a:fillRect/>
            </a:stretch>
          </p:blipFill>
          <p:spPr>
            <a:xfrm flipH="1">
              <a:off x="552820" y="700040"/>
              <a:ext cx="67976" cy="67925"/>
            </a:xfrm>
            <a:prstGeom prst="rect">
              <a:avLst/>
            </a:prstGeom>
            <a:noFill/>
            <a:ln>
              <a:noFill/>
            </a:ln>
          </p:spPr>
        </p:pic>
        <p:pic>
          <p:nvPicPr>
            <p:cNvPr id="414" name="Google Shape;414;p8"/>
            <p:cNvPicPr preferRelativeResize="0"/>
            <p:nvPr/>
          </p:nvPicPr>
          <p:blipFill>
            <a:blip r:embed="rId3">
              <a:alphaModFix/>
            </a:blip>
            <a:stretch>
              <a:fillRect/>
            </a:stretch>
          </p:blipFill>
          <p:spPr>
            <a:xfrm flipH="1">
              <a:off x="100890" y="591690"/>
              <a:ext cx="46206" cy="46175"/>
            </a:xfrm>
            <a:prstGeom prst="rect">
              <a:avLst/>
            </a:prstGeom>
            <a:noFill/>
            <a:ln>
              <a:noFill/>
            </a:ln>
          </p:spPr>
        </p:pic>
        <p:pic>
          <p:nvPicPr>
            <p:cNvPr id="415" name="Google Shape;415;p8"/>
            <p:cNvPicPr preferRelativeResize="0"/>
            <p:nvPr/>
          </p:nvPicPr>
          <p:blipFill>
            <a:blip r:embed="rId3">
              <a:alphaModFix/>
            </a:blip>
            <a:stretch>
              <a:fillRect/>
            </a:stretch>
          </p:blipFill>
          <p:spPr>
            <a:xfrm flipH="1">
              <a:off x="306897" y="962923"/>
              <a:ext cx="30474" cy="30475"/>
            </a:xfrm>
            <a:prstGeom prst="rect">
              <a:avLst/>
            </a:prstGeom>
            <a:noFill/>
            <a:ln>
              <a:noFill/>
            </a:ln>
          </p:spPr>
        </p:pic>
        <p:pic>
          <p:nvPicPr>
            <p:cNvPr id="416" name="Google Shape;416;p8"/>
            <p:cNvPicPr preferRelativeResize="0"/>
            <p:nvPr/>
          </p:nvPicPr>
          <p:blipFill>
            <a:blip r:embed="rId3">
              <a:alphaModFix/>
            </a:blip>
            <a:stretch>
              <a:fillRect/>
            </a:stretch>
          </p:blipFill>
          <p:spPr>
            <a:xfrm flipH="1">
              <a:off x="626597" y="859298"/>
              <a:ext cx="30474" cy="30475"/>
            </a:xfrm>
            <a:prstGeom prst="rect">
              <a:avLst/>
            </a:prstGeom>
            <a:noFill/>
            <a:ln>
              <a:noFill/>
            </a:ln>
          </p:spPr>
        </p:pic>
        <p:pic>
          <p:nvPicPr>
            <p:cNvPr id="417" name="Google Shape;417;p8"/>
            <p:cNvPicPr preferRelativeResize="0"/>
            <p:nvPr/>
          </p:nvPicPr>
          <p:blipFill>
            <a:blip r:embed="rId3">
              <a:alphaModFix/>
            </a:blip>
            <a:stretch>
              <a:fillRect/>
            </a:stretch>
          </p:blipFill>
          <p:spPr>
            <a:xfrm flipH="1">
              <a:off x="546697" y="659548"/>
              <a:ext cx="30474" cy="30475"/>
            </a:xfrm>
            <a:prstGeom prst="rect">
              <a:avLst/>
            </a:prstGeom>
            <a:noFill/>
            <a:ln>
              <a:noFill/>
            </a:ln>
          </p:spPr>
        </p:pic>
        <p:pic>
          <p:nvPicPr>
            <p:cNvPr id="418" name="Google Shape;418;p8"/>
            <p:cNvPicPr preferRelativeResize="0"/>
            <p:nvPr/>
          </p:nvPicPr>
          <p:blipFill>
            <a:blip r:embed="rId3">
              <a:alphaModFix/>
            </a:blip>
            <a:stretch>
              <a:fillRect/>
            </a:stretch>
          </p:blipFill>
          <p:spPr>
            <a:xfrm flipH="1">
              <a:off x="577497" y="906103"/>
              <a:ext cx="18624" cy="18625"/>
            </a:xfrm>
            <a:prstGeom prst="rect">
              <a:avLst/>
            </a:prstGeom>
            <a:noFill/>
            <a:ln>
              <a:noFill/>
            </a:ln>
          </p:spPr>
        </p:pic>
        <p:pic>
          <p:nvPicPr>
            <p:cNvPr id="419" name="Google Shape;419;p8"/>
            <p:cNvPicPr preferRelativeResize="0"/>
            <p:nvPr/>
          </p:nvPicPr>
          <p:blipFill>
            <a:blip r:embed="rId3">
              <a:alphaModFix/>
            </a:blip>
            <a:stretch>
              <a:fillRect/>
            </a:stretch>
          </p:blipFill>
          <p:spPr>
            <a:xfrm flipH="1">
              <a:off x="602172" y="941340"/>
              <a:ext cx="18624" cy="18625"/>
            </a:xfrm>
            <a:prstGeom prst="rect">
              <a:avLst/>
            </a:prstGeom>
            <a:noFill/>
            <a:ln>
              <a:noFill/>
            </a:ln>
          </p:spPr>
        </p:pic>
        <p:pic>
          <p:nvPicPr>
            <p:cNvPr id="420" name="Google Shape;420;p8"/>
            <p:cNvPicPr preferRelativeResize="0"/>
            <p:nvPr/>
          </p:nvPicPr>
          <p:blipFill>
            <a:blip r:embed="rId3">
              <a:alphaModFix/>
            </a:blip>
            <a:stretch>
              <a:fillRect/>
            </a:stretch>
          </p:blipFill>
          <p:spPr>
            <a:xfrm flipH="1">
              <a:off x="708272" y="71190"/>
              <a:ext cx="18624" cy="18625"/>
            </a:xfrm>
            <a:prstGeom prst="rect">
              <a:avLst/>
            </a:prstGeom>
            <a:noFill/>
            <a:ln>
              <a:noFill/>
            </a:ln>
          </p:spPr>
        </p:pic>
        <p:pic>
          <p:nvPicPr>
            <p:cNvPr id="421" name="Google Shape;421;p8"/>
            <p:cNvPicPr preferRelativeResize="0"/>
            <p:nvPr/>
          </p:nvPicPr>
          <p:blipFill>
            <a:blip r:embed="rId3">
              <a:alphaModFix/>
            </a:blip>
            <a:stretch>
              <a:fillRect/>
            </a:stretch>
          </p:blipFill>
          <p:spPr>
            <a:xfrm flipH="1">
              <a:off x="740197" y="135173"/>
              <a:ext cx="30474" cy="30475"/>
            </a:xfrm>
            <a:prstGeom prst="rect">
              <a:avLst/>
            </a:prstGeom>
            <a:noFill/>
            <a:ln>
              <a:noFill/>
            </a:ln>
          </p:spPr>
        </p:pic>
        <p:pic>
          <p:nvPicPr>
            <p:cNvPr id="422" name="Google Shape;422;p8"/>
            <p:cNvPicPr preferRelativeResize="0"/>
            <p:nvPr/>
          </p:nvPicPr>
          <p:blipFill>
            <a:blip r:embed="rId3">
              <a:alphaModFix/>
            </a:blip>
            <a:stretch>
              <a:fillRect/>
            </a:stretch>
          </p:blipFill>
          <p:spPr>
            <a:xfrm flipH="1">
              <a:off x="666046" y="159465"/>
              <a:ext cx="74150" cy="74100"/>
            </a:xfrm>
            <a:prstGeom prst="rect">
              <a:avLst/>
            </a:prstGeom>
            <a:noFill/>
            <a:ln>
              <a:noFill/>
            </a:ln>
          </p:spPr>
        </p:pic>
        <p:pic>
          <p:nvPicPr>
            <p:cNvPr id="423" name="Google Shape;423;p8"/>
            <p:cNvPicPr preferRelativeResize="0"/>
            <p:nvPr/>
          </p:nvPicPr>
          <p:blipFill>
            <a:blip r:embed="rId2">
              <a:alphaModFix/>
            </a:blip>
            <a:stretch>
              <a:fillRect/>
            </a:stretch>
          </p:blipFill>
          <p:spPr>
            <a:xfrm rot="-1372363" flipH="1">
              <a:off x="-3779354" y="4540330"/>
              <a:ext cx="4647285" cy="2811513"/>
            </a:xfrm>
            <a:prstGeom prst="rect">
              <a:avLst/>
            </a:prstGeom>
            <a:noFill/>
            <a:ln>
              <a:noFill/>
            </a:ln>
          </p:spPr>
        </p:pic>
        <p:pic>
          <p:nvPicPr>
            <p:cNvPr id="424" name="Google Shape;424;p8"/>
            <p:cNvPicPr preferRelativeResize="0"/>
            <p:nvPr/>
          </p:nvPicPr>
          <p:blipFill>
            <a:blip r:embed="rId3">
              <a:alphaModFix/>
            </a:blip>
            <a:stretch>
              <a:fillRect/>
            </a:stretch>
          </p:blipFill>
          <p:spPr>
            <a:xfrm>
              <a:off x="4286198" y="627975"/>
              <a:ext cx="215416" cy="215250"/>
            </a:xfrm>
            <a:prstGeom prst="rect">
              <a:avLst/>
            </a:prstGeom>
            <a:noFill/>
            <a:ln>
              <a:noFill/>
            </a:ln>
          </p:spPr>
        </p:pic>
        <p:pic>
          <p:nvPicPr>
            <p:cNvPr id="425" name="Google Shape;425;p8"/>
            <p:cNvPicPr preferRelativeResize="0"/>
            <p:nvPr/>
          </p:nvPicPr>
          <p:blipFill>
            <a:blip r:embed="rId3">
              <a:alphaModFix/>
            </a:blip>
            <a:stretch>
              <a:fillRect/>
            </a:stretch>
          </p:blipFill>
          <p:spPr>
            <a:xfrm>
              <a:off x="8400998" y="1750775"/>
              <a:ext cx="215416" cy="215250"/>
            </a:xfrm>
            <a:prstGeom prst="rect">
              <a:avLst/>
            </a:prstGeom>
            <a:noFill/>
            <a:ln>
              <a:noFill/>
            </a:ln>
          </p:spPr>
        </p:pic>
        <p:pic>
          <p:nvPicPr>
            <p:cNvPr id="426" name="Google Shape;426;p8"/>
            <p:cNvPicPr preferRelativeResize="0"/>
            <p:nvPr/>
          </p:nvPicPr>
          <p:blipFill>
            <a:blip r:embed="rId2">
              <a:alphaModFix/>
            </a:blip>
            <a:stretch>
              <a:fillRect/>
            </a:stretch>
          </p:blipFill>
          <p:spPr>
            <a:xfrm rot="1054395" flipH="1">
              <a:off x="-190853" y="3281841"/>
              <a:ext cx="2121853" cy="1283741"/>
            </a:xfrm>
            <a:prstGeom prst="rect">
              <a:avLst/>
            </a:prstGeom>
            <a:noFill/>
            <a:ln>
              <a:noFill/>
            </a:ln>
          </p:spPr>
        </p:pic>
      </p:grpSp>
      <p:sp>
        <p:nvSpPr>
          <p:cNvPr id="427" name="Google Shape;427;p8"/>
          <p:cNvSpPr txBox="1">
            <a:spLocks noGrp="1"/>
          </p:cNvSpPr>
          <p:nvPr>
            <p:ph type="title"/>
          </p:nvPr>
        </p:nvSpPr>
        <p:spPr>
          <a:xfrm>
            <a:off x="1656000" y="1311750"/>
            <a:ext cx="5832000" cy="25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8200">
                <a:solidFill>
                  <a:schemeClr val="accent1"/>
                </a:solidFill>
              </a:defRPr>
            </a:lvl1pPr>
            <a:lvl2pPr lvl="1" algn="ctr" rtl="0">
              <a:spcBef>
                <a:spcPts val="0"/>
              </a:spcBef>
              <a:spcAft>
                <a:spcPts val="0"/>
              </a:spcAft>
              <a:buSzPts val="6000"/>
              <a:buFont typeface="Raleway"/>
              <a:buNone/>
              <a:defRPr sz="6000">
                <a:latin typeface="Raleway"/>
                <a:ea typeface="Raleway"/>
                <a:cs typeface="Raleway"/>
                <a:sym typeface="Raleway"/>
              </a:defRPr>
            </a:lvl2pPr>
            <a:lvl3pPr lvl="2" algn="ctr" rtl="0">
              <a:spcBef>
                <a:spcPts val="0"/>
              </a:spcBef>
              <a:spcAft>
                <a:spcPts val="0"/>
              </a:spcAft>
              <a:buSzPts val="6000"/>
              <a:buFont typeface="Raleway"/>
              <a:buNone/>
              <a:defRPr sz="6000">
                <a:latin typeface="Raleway"/>
                <a:ea typeface="Raleway"/>
                <a:cs typeface="Raleway"/>
                <a:sym typeface="Raleway"/>
              </a:defRPr>
            </a:lvl3pPr>
            <a:lvl4pPr lvl="3" algn="ctr" rtl="0">
              <a:spcBef>
                <a:spcPts val="0"/>
              </a:spcBef>
              <a:spcAft>
                <a:spcPts val="0"/>
              </a:spcAft>
              <a:buSzPts val="6000"/>
              <a:buFont typeface="Raleway"/>
              <a:buNone/>
              <a:defRPr sz="6000">
                <a:latin typeface="Raleway"/>
                <a:ea typeface="Raleway"/>
                <a:cs typeface="Raleway"/>
                <a:sym typeface="Raleway"/>
              </a:defRPr>
            </a:lvl4pPr>
            <a:lvl5pPr lvl="4" algn="ctr" rtl="0">
              <a:spcBef>
                <a:spcPts val="0"/>
              </a:spcBef>
              <a:spcAft>
                <a:spcPts val="0"/>
              </a:spcAft>
              <a:buSzPts val="6000"/>
              <a:buFont typeface="Raleway"/>
              <a:buNone/>
              <a:defRPr sz="6000">
                <a:latin typeface="Raleway"/>
                <a:ea typeface="Raleway"/>
                <a:cs typeface="Raleway"/>
                <a:sym typeface="Raleway"/>
              </a:defRPr>
            </a:lvl5pPr>
            <a:lvl6pPr lvl="5" algn="ctr" rtl="0">
              <a:spcBef>
                <a:spcPts val="0"/>
              </a:spcBef>
              <a:spcAft>
                <a:spcPts val="0"/>
              </a:spcAft>
              <a:buSzPts val="6000"/>
              <a:buFont typeface="Raleway"/>
              <a:buNone/>
              <a:defRPr sz="6000">
                <a:latin typeface="Raleway"/>
                <a:ea typeface="Raleway"/>
                <a:cs typeface="Raleway"/>
                <a:sym typeface="Raleway"/>
              </a:defRPr>
            </a:lvl6pPr>
            <a:lvl7pPr lvl="6" algn="ctr" rtl="0">
              <a:spcBef>
                <a:spcPts val="0"/>
              </a:spcBef>
              <a:spcAft>
                <a:spcPts val="0"/>
              </a:spcAft>
              <a:buSzPts val="6000"/>
              <a:buFont typeface="Raleway"/>
              <a:buNone/>
              <a:defRPr sz="6000">
                <a:latin typeface="Raleway"/>
                <a:ea typeface="Raleway"/>
                <a:cs typeface="Raleway"/>
                <a:sym typeface="Raleway"/>
              </a:defRPr>
            </a:lvl7pPr>
            <a:lvl8pPr lvl="7" algn="ctr" rtl="0">
              <a:spcBef>
                <a:spcPts val="0"/>
              </a:spcBef>
              <a:spcAft>
                <a:spcPts val="0"/>
              </a:spcAft>
              <a:buSzPts val="6000"/>
              <a:buFont typeface="Raleway"/>
              <a:buNone/>
              <a:defRPr sz="6000">
                <a:latin typeface="Raleway"/>
                <a:ea typeface="Raleway"/>
                <a:cs typeface="Raleway"/>
                <a:sym typeface="Raleway"/>
              </a:defRPr>
            </a:lvl8pPr>
            <a:lvl9pPr lvl="8" algn="ctr" rtl="0">
              <a:spcBef>
                <a:spcPts val="0"/>
              </a:spcBef>
              <a:spcAft>
                <a:spcPts val="0"/>
              </a:spcAft>
              <a:buSzPts val="6000"/>
              <a:buFont typeface="Raleway"/>
              <a:buNone/>
              <a:defRPr sz="6000">
                <a:latin typeface="Raleway"/>
                <a:ea typeface="Raleway"/>
                <a:cs typeface="Raleway"/>
                <a:sym typeface="Ralew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8"/>
        <p:cNvGrpSpPr/>
        <p:nvPr/>
      </p:nvGrpSpPr>
      <p:grpSpPr>
        <a:xfrm>
          <a:off x="0" y="0"/>
          <a:ext cx="0" cy="0"/>
          <a:chOff x="0" y="0"/>
          <a:chExt cx="0" cy="0"/>
        </a:xfrm>
      </p:grpSpPr>
      <p:sp>
        <p:nvSpPr>
          <p:cNvPr id="429" name="Google Shape;429;p9"/>
          <p:cNvSpPr txBox="1">
            <a:spLocks noGrp="1"/>
          </p:cNvSpPr>
          <p:nvPr>
            <p:ph type="subTitle" idx="1"/>
          </p:nvPr>
        </p:nvSpPr>
        <p:spPr>
          <a:xfrm>
            <a:off x="2647950" y="1947700"/>
            <a:ext cx="3848100" cy="180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Raleway Medium"/>
              <a:buNone/>
              <a:defRPr sz="18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
        <p:nvSpPr>
          <p:cNvPr id="430" name="Google Shape;430;p9"/>
          <p:cNvSpPr txBox="1">
            <a:spLocks noGrp="1"/>
          </p:cNvSpPr>
          <p:nvPr>
            <p:ph type="title"/>
          </p:nvPr>
        </p:nvSpPr>
        <p:spPr>
          <a:xfrm>
            <a:off x="2457450" y="1474000"/>
            <a:ext cx="4229100" cy="4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4200" b="1">
                <a:solidFill>
                  <a:schemeClr val="accent2"/>
                </a:solidFill>
              </a:defRPr>
            </a:lvl1pPr>
            <a:lvl2pPr lvl="1" rtl="0">
              <a:spcBef>
                <a:spcPts val="0"/>
              </a:spcBef>
              <a:spcAft>
                <a:spcPts val="0"/>
              </a:spcAft>
              <a:buSzPts val="3500"/>
              <a:buFont typeface="Raleway"/>
              <a:buNone/>
              <a:defRPr>
                <a:latin typeface="Raleway"/>
                <a:ea typeface="Raleway"/>
                <a:cs typeface="Raleway"/>
                <a:sym typeface="Raleway"/>
              </a:defRPr>
            </a:lvl2pPr>
            <a:lvl3pPr lvl="2" rtl="0">
              <a:spcBef>
                <a:spcPts val="0"/>
              </a:spcBef>
              <a:spcAft>
                <a:spcPts val="0"/>
              </a:spcAft>
              <a:buSzPts val="3500"/>
              <a:buFont typeface="Raleway"/>
              <a:buNone/>
              <a:defRPr>
                <a:latin typeface="Raleway"/>
                <a:ea typeface="Raleway"/>
                <a:cs typeface="Raleway"/>
                <a:sym typeface="Raleway"/>
              </a:defRPr>
            </a:lvl3pPr>
            <a:lvl4pPr lvl="3" rtl="0">
              <a:spcBef>
                <a:spcPts val="0"/>
              </a:spcBef>
              <a:spcAft>
                <a:spcPts val="0"/>
              </a:spcAft>
              <a:buSzPts val="3500"/>
              <a:buFont typeface="Raleway"/>
              <a:buNone/>
              <a:defRPr>
                <a:latin typeface="Raleway"/>
                <a:ea typeface="Raleway"/>
                <a:cs typeface="Raleway"/>
                <a:sym typeface="Raleway"/>
              </a:defRPr>
            </a:lvl4pPr>
            <a:lvl5pPr lvl="4" rtl="0">
              <a:spcBef>
                <a:spcPts val="0"/>
              </a:spcBef>
              <a:spcAft>
                <a:spcPts val="0"/>
              </a:spcAft>
              <a:buSzPts val="3500"/>
              <a:buFont typeface="Raleway"/>
              <a:buNone/>
              <a:defRPr>
                <a:latin typeface="Raleway"/>
                <a:ea typeface="Raleway"/>
                <a:cs typeface="Raleway"/>
                <a:sym typeface="Raleway"/>
              </a:defRPr>
            </a:lvl5pPr>
            <a:lvl6pPr lvl="5" rtl="0">
              <a:spcBef>
                <a:spcPts val="0"/>
              </a:spcBef>
              <a:spcAft>
                <a:spcPts val="0"/>
              </a:spcAft>
              <a:buSzPts val="3500"/>
              <a:buFont typeface="Raleway"/>
              <a:buNone/>
              <a:defRPr>
                <a:latin typeface="Raleway"/>
                <a:ea typeface="Raleway"/>
                <a:cs typeface="Raleway"/>
                <a:sym typeface="Raleway"/>
              </a:defRPr>
            </a:lvl6pPr>
            <a:lvl7pPr lvl="6" rtl="0">
              <a:spcBef>
                <a:spcPts val="0"/>
              </a:spcBef>
              <a:spcAft>
                <a:spcPts val="0"/>
              </a:spcAft>
              <a:buSzPts val="3500"/>
              <a:buFont typeface="Raleway"/>
              <a:buNone/>
              <a:defRPr>
                <a:latin typeface="Raleway"/>
                <a:ea typeface="Raleway"/>
                <a:cs typeface="Raleway"/>
                <a:sym typeface="Raleway"/>
              </a:defRPr>
            </a:lvl7pPr>
            <a:lvl8pPr lvl="7" rtl="0">
              <a:spcBef>
                <a:spcPts val="0"/>
              </a:spcBef>
              <a:spcAft>
                <a:spcPts val="0"/>
              </a:spcAft>
              <a:buSzPts val="3500"/>
              <a:buFont typeface="Raleway"/>
              <a:buNone/>
              <a:defRPr>
                <a:latin typeface="Raleway"/>
                <a:ea typeface="Raleway"/>
                <a:cs typeface="Raleway"/>
                <a:sym typeface="Raleway"/>
              </a:defRPr>
            </a:lvl8pPr>
            <a:lvl9pPr lvl="8" rtl="0">
              <a:spcBef>
                <a:spcPts val="0"/>
              </a:spcBef>
              <a:spcAft>
                <a:spcPts val="0"/>
              </a:spcAft>
              <a:buSzPts val="3500"/>
              <a:buFont typeface="Raleway"/>
              <a:buNone/>
              <a:defRPr>
                <a:latin typeface="Raleway"/>
                <a:ea typeface="Raleway"/>
                <a:cs typeface="Raleway"/>
                <a:sym typeface="Raleway"/>
              </a:defRPr>
            </a:lvl9pPr>
          </a:lstStyle>
          <a:p>
            <a:endParaRPr/>
          </a:p>
        </p:txBody>
      </p:sp>
      <p:grpSp>
        <p:nvGrpSpPr>
          <p:cNvPr id="431" name="Google Shape;431;p9"/>
          <p:cNvGrpSpPr/>
          <p:nvPr/>
        </p:nvGrpSpPr>
        <p:grpSpPr>
          <a:xfrm>
            <a:off x="-4143048" y="-2680075"/>
            <a:ext cx="15198105" cy="10824548"/>
            <a:chOff x="-4143048" y="-2680075"/>
            <a:chExt cx="15198105" cy="10824548"/>
          </a:xfrm>
        </p:grpSpPr>
        <p:pic>
          <p:nvPicPr>
            <p:cNvPr id="432" name="Google Shape;432;p9"/>
            <p:cNvPicPr preferRelativeResize="0"/>
            <p:nvPr/>
          </p:nvPicPr>
          <p:blipFill>
            <a:blip r:embed="rId2">
              <a:alphaModFix/>
            </a:blip>
            <a:stretch>
              <a:fillRect/>
            </a:stretch>
          </p:blipFill>
          <p:spPr>
            <a:xfrm rot="-1703496" flipH="1">
              <a:off x="-604877" y="-503714"/>
              <a:ext cx="1900384" cy="1149754"/>
            </a:xfrm>
            <a:prstGeom prst="rect">
              <a:avLst/>
            </a:prstGeom>
            <a:noFill/>
            <a:ln>
              <a:noFill/>
            </a:ln>
          </p:spPr>
        </p:pic>
        <p:pic>
          <p:nvPicPr>
            <p:cNvPr id="433" name="Google Shape;433;p9"/>
            <p:cNvPicPr preferRelativeResize="0"/>
            <p:nvPr/>
          </p:nvPicPr>
          <p:blipFill>
            <a:blip r:embed="rId2">
              <a:alphaModFix/>
            </a:blip>
            <a:stretch>
              <a:fillRect/>
            </a:stretch>
          </p:blipFill>
          <p:spPr>
            <a:xfrm rot="-8523691" flipH="1">
              <a:off x="6985198" y="747974"/>
              <a:ext cx="1900383" cy="1149755"/>
            </a:xfrm>
            <a:prstGeom prst="rect">
              <a:avLst/>
            </a:prstGeom>
            <a:noFill/>
            <a:ln>
              <a:noFill/>
            </a:ln>
          </p:spPr>
        </p:pic>
        <p:pic>
          <p:nvPicPr>
            <p:cNvPr id="434" name="Google Shape;434;p9"/>
            <p:cNvPicPr preferRelativeResize="0"/>
            <p:nvPr/>
          </p:nvPicPr>
          <p:blipFill>
            <a:blip r:embed="rId3">
              <a:alphaModFix/>
            </a:blip>
            <a:stretch>
              <a:fillRect/>
            </a:stretch>
          </p:blipFill>
          <p:spPr>
            <a:xfrm>
              <a:off x="478085" y="530050"/>
              <a:ext cx="215416" cy="215250"/>
            </a:xfrm>
            <a:prstGeom prst="rect">
              <a:avLst/>
            </a:prstGeom>
            <a:noFill/>
            <a:ln>
              <a:noFill/>
            </a:ln>
          </p:spPr>
        </p:pic>
        <p:pic>
          <p:nvPicPr>
            <p:cNvPr id="435" name="Google Shape;435;p9"/>
            <p:cNvPicPr preferRelativeResize="0"/>
            <p:nvPr/>
          </p:nvPicPr>
          <p:blipFill>
            <a:blip r:embed="rId2">
              <a:alphaModFix/>
            </a:blip>
            <a:stretch>
              <a:fillRect/>
            </a:stretch>
          </p:blipFill>
          <p:spPr>
            <a:xfrm rot="-10799989" flipH="1">
              <a:off x="6407771" y="4264605"/>
              <a:ext cx="4647286" cy="2811514"/>
            </a:xfrm>
            <a:prstGeom prst="rect">
              <a:avLst/>
            </a:prstGeom>
            <a:noFill/>
            <a:ln>
              <a:noFill/>
            </a:ln>
          </p:spPr>
        </p:pic>
        <p:pic>
          <p:nvPicPr>
            <p:cNvPr id="436" name="Google Shape;436;p9"/>
            <p:cNvPicPr preferRelativeResize="0"/>
            <p:nvPr/>
          </p:nvPicPr>
          <p:blipFill>
            <a:blip r:embed="rId2">
              <a:alphaModFix/>
            </a:blip>
            <a:stretch>
              <a:fillRect/>
            </a:stretch>
          </p:blipFill>
          <p:spPr>
            <a:xfrm rot="-1372363" flipH="1">
              <a:off x="2163146" y="-1887445"/>
              <a:ext cx="4647285" cy="2811513"/>
            </a:xfrm>
            <a:prstGeom prst="rect">
              <a:avLst/>
            </a:prstGeom>
            <a:noFill/>
            <a:ln>
              <a:noFill/>
            </a:ln>
          </p:spPr>
        </p:pic>
        <p:pic>
          <p:nvPicPr>
            <p:cNvPr id="437" name="Google Shape;437;p9"/>
            <p:cNvPicPr preferRelativeResize="0"/>
            <p:nvPr/>
          </p:nvPicPr>
          <p:blipFill rotWithShape="1">
            <a:blip r:embed="rId4">
              <a:alphaModFix/>
            </a:blip>
            <a:srcRect t="209" b="199"/>
            <a:stretch/>
          </p:blipFill>
          <p:spPr>
            <a:xfrm>
              <a:off x="8139026" y="3009550"/>
              <a:ext cx="1915200" cy="2222355"/>
            </a:xfrm>
            <a:prstGeom prst="rect">
              <a:avLst/>
            </a:prstGeom>
            <a:noFill/>
            <a:ln>
              <a:noFill/>
            </a:ln>
          </p:spPr>
        </p:pic>
        <p:pic>
          <p:nvPicPr>
            <p:cNvPr id="438" name="Google Shape;438;p9"/>
            <p:cNvPicPr preferRelativeResize="0"/>
            <p:nvPr/>
          </p:nvPicPr>
          <p:blipFill>
            <a:blip r:embed="rId3">
              <a:alphaModFix/>
            </a:blip>
            <a:stretch>
              <a:fillRect/>
            </a:stretch>
          </p:blipFill>
          <p:spPr>
            <a:xfrm>
              <a:off x="8404500" y="3644550"/>
              <a:ext cx="46206" cy="46175"/>
            </a:xfrm>
            <a:prstGeom prst="rect">
              <a:avLst/>
            </a:prstGeom>
            <a:noFill/>
            <a:ln>
              <a:noFill/>
            </a:ln>
          </p:spPr>
        </p:pic>
        <p:pic>
          <p:nvPicPr>
            <p:cNvPr id="439" name="Google Shape;439;p9"/>
            <p:cNvPicPr preferRelativeResize="0"/>
            <p:nvPr/>
          </p:nvPicPr>
          <p:blipFill>
            <a:blip r:embed="rId3">
              <a:alphaModFix/>
            </a:blip>
            <a:stretch>
              <a:fillRect/>
            </a:stretch>
          </p:blipFill>
          <p:spPr>
            <a:xfrm>
              <a:off x="8492500" y="3689913"/>
              <a:ext cx="18624" cy="18625"/>
            </a:xfrm>
            <a:prstGeom prst="rect">
              <a:avLst/>
            </a:prstGeom>
            <a:noFill/>
            <a:ln>
              <a:noFill/>
            </a:ln>
          </p:spPr>
        </p:pic>
        <p:pic>
          <p:nvPicPr>
            <p:cNvPr id="440" name="Google Shape;440;p9"/>
            <p:cNvPicPr preferRelativeResize="0"/>
            <p:nvPr/>
          </p:nvPicPr>
          <p:blipFill>
            <a:blip r:embed="rId3">
              <a:alphaModFix/>
            </a:blip>
            <a:stretch>
              <a:fillRect/>
            </a:stretch>
          </p:blipFill>
          <p:spPr>
            <a:xfrm>
              <a:off x="8854550" y="3521388"/>
              <a:ext cx="18624" cy="18625"/>
            </a:xfrm>
            <a:prstGeom prst="rect">
              <a:avLst/>
            </a:prstGeom>
            <a:noFill/>
            <a:ln>
              <a:noFill/>
            </a:ln>
          </p:spPr>
        </p:pic>
        <p:pic>
          <p:nvPicPr>
            <p:cNvPr id="441" name="Google Shape;441;p9"/>
            <p:cNvPicPr preferRelativeResize="0"/>
            <p:nvPr/>
          </p:nvPicPr>
          <p:blipFill>
            <a:blip r:embed="rId3">
              <a:alphaModFix/>
            </a:blip>
            <a:stretch>
              <a:fillRect/>
            </a:stretch>
          </p:blipFill>
          <p:spPr>
            <a:xfrm>
              <a:off x="8911975" y="3532008"/>
              <a:ext cx="30474" cy="30475"/>
            </a:xfrm>
            <a:prstGeom prst="rect">
              <a:avLst/>
            </a:prstGeom>
            <a:noFill/>
            <a:ln>
              <a:noFill/>
            </a:ln>
          </p:spPr>
        </p:pic>
        <p:pic>
          <p:nvPicPr>
            <p:cNvPr id="442" name="Google Shape;442;p9"/>
            <p:cNvPicPr preferRelativeResize="0"/>
            <p:nvPr/>
          </p:nvPicPr>
          <p:blipFill>
            <a:blip r:embed="rId3">
              <a:alphaModFix/>
            </a:blip>
            <a:stretch>
              <a:fillRect/>
            </a:stretch>
          </p:blipFill>
          <p:spPr>
            <a:xfrm>
              <a:off x="8990625" y="3291058"/>
              <a:ext cx="30474" cy="30475"/>
            </a:xfrm>
            <a:prstGeom prst="rect">
              <a:avLst/>
            </a:prstGeom>
            <a:noFill/>
            <a:ln>
              <a:noFill/>
            </a:ln>
          </p:spPr>
        </p:pic>
        <p:pic>
          <p:nvPicPr>
            <p:cNvPr id="443" name="Google Shape;443;p9"/>
            <p:cNvPicPr preferRelativeResize="0"/>
            <p:nvPr/>
          </p:nvPicPr>
          <p:blipFill>
            <a:blip r:embed="rId3">
              <a:alphaModFix/>
            </a:blip>
            <a:stretch>
              <a:fillRect/>
            </a:stretch>
          </p:blipFill>
          <p:spPr>
            <a:xfrm>
              <a:off x="8867025" y="3402147"/>
              <a:ext cx="14874" cy="14900"/>
            </a:xfrm>
            <a:prstGeom prst="rect">
              <a:avLst/>
            </a:prstGeom>
            <a:noFill/>
            <a:ln>
              <a:noFill/>
            </a:ln>
          </p:spPr>
        </p:pic>
        <p:pic>
          <p:nvPicPr>
            <p:cNvPr id="444" name="Google Shape;444;p9"/>
            <p:cNvPicPr preferRelativeResize="0"/>
            <p:nvPr/>
          </p:nvPicPr>
          <p:blipFill>
            <a:blip r:embed="rId3">
              <a:alphaModFix/>
            </a:blip>
            <a:stretch>
              <a:fillRect/>
            </a:stretch>
          </p:blipFill>
          <p:spPr>
            <a:xfrm>
              <a:off x="9110475" y="3610622"/>
              <a:ext cx="14874" cy="14900"/>
            </a:xfrm>
            <a:prstGeom prst="rect">
              <a:avLst/>
            </a:prstGeom>
            <a:noFill/>
            <a:ln>
              <a:noFill/>
            </a:ln>
          </p:spPr>
        </p:pic>
        <p:pic>
          <p:nvPicPr>
            <p:cNvPr id="445" name="Google Shape;445;p9"/>
            <p:cNvPicPr preferRelativeResize="0"/>
            <p:nvPr/>
          </p:nvPicPr>
          <p:blipFill>
            <a:blip r:embed="rId3">
              <a:alphaModFix/>
            </a:blip>
            <a:stretch>
              <a:fillRect/>
            </a:stretch>
          </p:blipFill>
          <p:spPr>
            <a:xfrm>
              <a:off x="8762875" y="3124372"/>
              <a:ext cx="14874" cy="14900"/>
            </a:xfrm>
            <a:prstGeom prst="rect">
              <a:avLst/>
            </a:prstGeom>
            <a:noFill/>
            <a:ln>
              <a:noFill/>
            </a:ln>
          </p:spPr>
        </p:pic>
        <p:pic>
          <p:nvPicPr>
            <p:cNvPr id="446" name="Google Shape;446;p9"/>
            <p:cNvPicPr preferRelativeResize="0"/>
            <p:nvPr/>
          </p:nvPicPr>
          <p:blipFill>
            <a:blip r:embed="rId3">
              <a:alphaModFix/>
            </a:blip>
            <a:stretch>
              <a:fillRect/>
            </a:stretch>
          </p:blipFill>
          <p:spPr>
            <a:xfrm>
              <a:off x="8770900" y="3189288"/>
              <a:ext cx="18624" cy="18625"/>
            </a:xfrm>
            <a:prstGeom prst="rect">
              <a:avLst/>
            </a:prstGeom>
            <a:noFill/>
            <a:ln>
              <a:noFill/>
            </a:ln>
          </p:spPr>
        </p:pic>
        <p:pic>
          <p:nvPicPr>
            <p:cNvPr id="447" name="Google Shape;447;p9"/>
            <p:cNvPicPr preferRelativeResize="0"/>
            <p:nvPr/>
          </p:nvPicPr>
          <p:blipFill>
            <a:blip r:embed="rId3">
              <a:alphaModFix/>
            </a:blip>
            <a:stretch>
              <a:fillRect/>
            </a:stretch>
          </p:blipFill>
          <p:spPr>
            <a:xfrm>
              <a:off x="8731650" y="3103147"/>
              <a:ext cx="14874" cy="14900"/>
            </a:xfrm>
            <a:prstGeom prst="rect">
              <a:avLst/>
            </a:prstGeom>
            <a:noFill/>
            <a:ln>
              <a:noFill/>
            </a:ln>
          </p:spPr>
        </p:pic>
        <p:pic>
          <p:nvPicPr>
            <p:cNvPr id="448" name="Google Shape;448;p9"/>
            <p:cNvPicPr preferRelativeResize="0"/>
            <p:nvPr/>
          </p:nvPicPr>
          <p:blipFill>
            <a:blip r:embed="rId3">
              <a:alphaModFix/>
            </a:blip>
            <a:stretch>
              <a:fillRect/>
            </a:stretch>
          </p:blipFill>
          <p:spPr>
            <a:xfrm>
              <a:off x="8446300" y="3024700"/>
              <a:ext cx="46206" cy="46175"/>
            </a:xfrm>
            <a:prstGeom prst="rect">
              <a:avLst/>
            </a:prstGeom>
            <a:noFill/>
            <a:ln>
              <a:noFill/>
            </a:ln>
          </p:spPr>
        </p:pic>
        <p:pic>
          <p:nvPicPr>
            <p:cNvPr id="449" name="Google Shape;449;p9"/>
            <p:cNvPicPr preferRelativeResize="0"/>
            <p:nvPr/>
          </p:nvPicPr>
          <p:blipFill>
            <a:blip r:embed="rId3">
              <a:alphaModFix/>
            </a:blip>
            <a:stretch>
              <a:fillRect/>
            </a:stretch>
          </p:blipFill>
          <p:spPr>
            <a:xfrm>
              <a:off x="8167875" y="2859625"/>
              <a:ext cx="67976" cy="67925"/>
            </a:xfrm>
            <a:prstGeom prst="rect">
              <a:avLst/>
            </a:prstGeom>
            <a:noFill/>
            <a:ln>
              <a:noFill/>
            </a:ln>
          </p:spPr>
        </p:pic>
        <p:pic>
          <p:nvPicPr>
            <p:cNvPr id="450" name="Google Shape;450;p9"/>
            <p:cNvPicPr preferRelativeResize="0"/>
            <p:nvPr/>
          </p:nvPicPr>
          <p:blipFill>
            <a:blip r:embed="rId3">
              <a:alphaModFix/>
            </a:blip>
            <a:stretch>
              <a:fillRect/>
            </a:stretch>
          </p:blipFill>
          <p:spPr>
            <a:xfrm>
              <a:off x="8547400" y="2576250"/>
              <a:ext cx="67976" cy="67925"/>
            </a:xfrm>
            <a:prstGeom prst="rect">
              <a:avLst/>
            </a:prstGeom>
            <a:noFill/>
            <a:ln>
              <a:noFill/>
            </a:ln>
          </p:spPr>
        </p:pic>
        <p:pic>
          <p:nvPicPr>
            <p:cNvPr id="451" name="Google Shape;451;p9"/>
            <p:cNvPicPr preferRelativeResize="0"/>
            <p:nvPr/>
          </p:nvPicPr>
          <p:blipFill>
            <a:blip r:embed="rId3">
              <a:alphaModFix/>
            </a:blip>
            <a:stretch>
              <a:fillRect/>
            </a:stretch>
          </p:blipFill>
          <p:spPr>
            <a:xfrm>
              <a:off x="9021100" y="2467900"/>
              <a:ext cx="46206" cy="46175"/>
            </a:xfrm>
            <a:prstGeom prst="rect">
              <a:avLst/>
            </a:prstGeom>
            <a:noFill/>
            <a:ln>
              <a:noFill/>
            </a:ln>
          </p:spPr>
        </p:pic>
        <p:pic>
          <p:nvPicPr>
            <p:cNvPr id="452" name="Google Shape;452;p9"/>
            <p:cNvPicPr preferRelativeResize="0"/>
            <p:nvPr/>
          </p:nvPicPr>
          <p:blipFill>
            <a:blip r:embed="rId3">
              <a:alphaModFix/>
            </a:blip>
            <a:stretch>
              <a:fillRect/>
            </a:stretch>
          </p:blipFill>
          <p:spPr>
            <a:xfrm>
              <a:off x="8830825" y="2839133"/>
              <a:ext cx="30474" cy="30475"/>
            </a:xfrm>
            <a:prstGeom prst="rect">
              <a:avLst/>
            </a:prstGeom>
            <a:noFill/>
            <a:ln>
              <a:noFill/>
            </a:ln>
          </p:spPr>
        </p:pic>
        <p:pic>
          <p:nvPicPr>
            <p:cNvPr id="453" name="Google Shape;453;p9"/>
            <p:cNvPicPr preferRelativeResize="0"/>
            <p:nvPr/>
          </p:nvPicPr>
          <p:blipFill>
            <a:blip r:embed="rId3">
              <a:alphaModFix/>
            </a:blip>
            <a:stretch>
              <a:fillRect/>
            </a:stretch>
          </p:blipFill>
          <p:spPr>
            <a:xfrm>
              <a:off x="8511125" y="2735508"/>
              <a:ext cx="30474" cy="30475"/>
            </a:xfrm>
            <a:prstGeom prst="rect">
              <a:avLst/>
            </a:prstGeom>
            <a:noFill/>
            <a:ln>
              <a:noFill/>
            </a:ln>
          </p:spPr>
        </p:pic>
        <p:pic>
          <p:nvPicPr>
            <p:cNvPr id="454" name="Google Shape;454;p9"/>
            <p:cNvPicPr preferRelativeResize="0"/>
            <p:nvPr/>
          </p:nvPicPr>
          <p:blipFill>
            <a:blip r:embed="rId3">
              <a:alphaModFix/>
            </a:blip>
            <a:stretch>
              <a:fillRect/>
            </a:stretch>
          </p:blipFill>
          <p:spPr>
            <a:xfrm>
              <a:off x="8591025" y="2535758"/>
              <a:ext cx="30474" cy="30475"/>
            </a:xfrm>
            <a:prstGeom prst="rect">
              <a:avLst/>
            </a:prstGeom>
            <a:noFill/>
            <a:ln>
              <a:noFill/>
            </a:ln>
          </p:spPr>
        </p:pic>
        <p:pic>
          <p:nvPicPr>
            <p:cNvPr id="455" name="Google Shape;455;p9"/>
            <p:cNvPicPr preferRelativeResize="0"/>
            <p:nvPr/>
          </p:nvPicPr>
          <p:blipFill>
            <a:blip r:embed="rId3">
              <a:alphaModFix/>
            </a:blip>
            <a:stretch>
              <a:fillRect/>
            </a:stretch>
          </p:blipFill>
          <p:spPr>
            <a:xfrm>
              <a:off x="8572075" y="2782313"/>
              <a:ext cx="18624" cy="18625"/>
            </a:xfrm>
            <a:prstGeom prst="rect">
              <a:avLst/>
            </a:prstGeom>
            <a:noFill/>
            <a:ln>
              <a:noFill/>
            </a:ln>
          </p:spPr>
        </p:pic>
        <p:pic>
          <p:nvPicPr>
            <p:cNvPr id="456" name="Google Shape;456;p9"/>
            <p:cNvPicPr preferRelativeResize="0"/>
            <p:nvPr/>
          </p:nvPicPr>
          <p:blipFill>
            <a:blip r:embed="rId3">
              <a:alphaModFix/>
            </a:blip>
            <a:stretch>
              <a:fillRect/>
            </a:stretch>
          </p:blipFill>
          <p:spPr>
            <a:xfrm>
              <a:off x="8547400" y="2817550"/>
              <a:ext cx="18624" cy="18625"/>
            </a:xfrm>
            <a:prstGeom prst="rect">
              <a:avLst/>
            </a:prstGeom>
            <a:noFill/>
            <a:ln>
              <a:noFill/>
            </a:ln>
          </p:spPr>
        </p:pic>
        <p:pic>
          <p:nvPicPr>
            <p:cNvPr id="457" name="Google Shape;457;p9"/>
            <p:cNvPicPr preferRelativeResize="0"/>
            <p:nvPr/>
          </p:nvPicPr>
          <p:blipFill>
            <a:blip r:embed="rId3">
              <a:alphaModFix/>
            </a:blip>
            <a:stretch>
              <a:fillRect/>
            </a:stretch>
          </p:blipFill>
          <p:spPr>
            <a:xfrm>
              <a:off x="8441300" y="1947400"/>
              <a:ext cx="18624" cy="18625"/>
            </a:xfrm>
            <a:prstGeom prst="rect">
              <a:avLst/>
            </a:prstGeom>
            <a:noFill/>
            <a:ln>
              <a:noFill/>
            </a:ln>
          </p:spPr>
        </p:pic>
        <p:pic>
          <p:nvPicPr>
            <p:cNvPr id="458" name="Google Shape;458;p9"/>
            <p:cNvPicPr preferRelativeResize="0"/>
            <p:nvPr/>
          </p:nvPicPr>
          <p:blipFill>
            <a:blip r:embed="rId3">
              <a:alphaModFix/>
            </a:blip>
            <a:stretch>
              <a:fillRect/>
            </a:stretch>
          </p:blipFill>
          <p:spPr>
            <a:xfrm>
              <a:off x="8397525" y="2011383"/>
              <a:ext cx="30474" cy="30475"/>
            </a:xfrm>
            <a:prstGeom prst="rect">
              <a:avLst/>
            </a:prstGeom>
            <a:noFill/>
            <a:ln>
              <a:noFill/>
            </a:ln>
          </p:spPr>
        </p:pic>
        <p:pic>
          <p:nvPicPr>
            <p:cNvPr id="459" name="Google Shape;459;p9"/>
            <p:cNvPicPr preferRelativeResize="0"/>
            <p:nvPr/>
          </p:nvPicPr>
          <p:blipFill>
            <a:blip r:embed="rId3">
              <a:alphaModFix/>
            </a:blip>
            <a:stretch>
              <a:fillRect/>
            </a:stretch>
          </p:blipFill>
          <p:spPr>
            <a:xfrm>
              <a:off x="8428000" y="2035675"/>
              <a:ext cx="74150" cy="74100"/>
            </a:xfrm>
            <a:prstGeom prst="rect">
              <a:avLst/>
            </a:prstGeom>
            <a:noFill/>
            <a:ln>
              <a:noFill/>
            </a:ln>
          </p:spPr>
        </p:pic>
        <p:pic>
          <p:nvPicPr>
            <p:cNvPr id="460" name="Google Shape;460;p9"/>
            <p:cNvPicPr preferRelativeResize="0"/>
            <p:nvPr/>
          </p:nvPicPr>
          <p:blipFill>
            <a:blip r:embed="rId5">
              <a:alphaModFix/>
            </a:blip>
            <a:stretch>
              <a:fillRect/>
            </a:stretch>
          </p:blipFill>
          <p:spPr>
            <a:xfrm>
              <a:off x="-910775" y="1122788"/>
              <a:ext cx="1915599" cy="2227425"/>
            </a:xfrm>
            <a:prstGeom prst="rect">
              <a:avLst/>
            </a:prstGeom>
            <a:noFill/>
            <a:ln>
              <a:noFill/>
            </a:ln>
          </p:spPr>
        </p:pic>
        <p:pic>
          <p:nvPicPr>
            <p:cNvPr id="461" name="Google Shape;461;p9"/>
            <p:cNvPicPr preferRelativeResize="0"/>
            <p:nvPr/>
          </p:nvPicPr>
          <p:blipFill>
            <a:blip r:embed="rId3">
              <a:alphaModFix/>
            </a:blip>
            <a:stretch>
              <a:fillRect/>
            </a:stretch>
          </p:blipFill>
          <p:spPr>
            <a:xfrm flipH="1">
              <a:off x="717490" y="1768340"/>
              <a:ext cx="46206" cy="46175"/>
            </a:xfrm>
            <a:prstGeom prst="rect">
              <a:avLst/>
            </a:prstGeom>
            <a:noFill/>
            <a:ln>
              <a:noFill/>
            </a:ln>
          </p:spPr>
        </p:pic>
        <p:pic>
          <p:nvPicPr>
            <p:cNvPr id="462" name="Google Shape;462;p9"/>
            <p:cNvPicPr preferRelativeResize="0"/>
            <p:nvPr/>
          </p:nvPicPr>
          <p:blipFill>
            <a:blip r:embed="rId3">
              <a:alphaModFix/>
            </a:blip>
            <a:stretch>
              <a:fillRect/>
            </a:stretch>
          </p:blipFill>
          <p:spPr>
            <a:xfrm flipH="1">
              <a:off x="657072" y="1813703"/>
              <a:ext cx="18624" cy="18625"/>
            </a:xfrm>
            <a:prstGeom prst="rect">
              <a:avLst/>
            </a:prstGeom>
            <a:noFill/>
            <a:ln>
              <a:noFill/>
            </a:ln>
          </p:spPr>
        </p:pic>
        <p:pic>
          <p:nvPicPr>
            <p:cNvPr id="463" name="Google Shape;463;p9"/>
            <p:cNvPicPr preferRelativeResize="0"/>
            <p:nvPr/>
          </p:nvPicPr>
          <p:blipFill>
            <a:blip r:embed="rId3">
              <a:alphaModFix/>
            </a:blip>
            <a:stretch>
              <a:fillRect/>
            </a:stretch>
          </p:blipFill>
          <p:spPr>
            <a:xfrm flipH="1">
              <a:off x="295022" y="1645178"/>
              <a:ext cx="18624" cy="18625"/>
            </a:xfrm>
            <a:prstGeom prst="rect">
              <a:avLst/>
            </a:prstGeom>
            <a:noFill/>
            <a:ln>
              <a:noFill/>
            </a:ln>
          </p:spPr>
        </p:pic>
        <p:pic>
          <p:nvPicPr>
            <p:cNvPr id="464" name="Google Shape;464;p9"/>
            <p:cNvPicPr preferRelativeResize="0"/>
            <p:nvPr/>
          </p:nvPicPr>
          <p:blipFill>
            <a:blip r:embed="rId3">
              <a:alphaModFix/>
            </a:blip>
            <a:stretch>
              <a:fillRect/>
            </a:stretch>
          </p:blipFill>
          <p:spPr>
            <a:xfrm flipH="1">
              <a:off x="225747" y="1655798"/>
              <a:ext cx="30474" cy="30475"/>
            </a:xfrm>
            <a:prstGeom prst="rect">
              <a:avLst/>
            </a:prstGeom>
            <a:noFill/>
            <a:ln>
              <a:noFill/>
            </a:ln>
          </p:spPr>
        </p:pic>
        <p:pic>
          <p:nvPicPr>
            <p:cNvPr id="465" name="Google Shape;465;p9"/>
            <p:cNvPicPr preferRelativeResize="0"/>
            <p:nvPr/>
          </p:nvPicPr>
          <p:blipFill>
            <a:blip r:embed="rId3">
              <a:alphaModFix/>
            </a:blip>
            <a:stretch>
              <a:fillRect/>
            </a:stretch>
          </p:blipFill>
          <p:spPr>
            <a:xfrm flipH="1">
              <a:off x="147097" y="1414848"/>
              <a:ext cx="30474" cy="30475"/>
            </a:xfrm>
            <a:prstGeom prst="rect">
              <a:avLst/>
            </a:prstGeom>
            <a:noFill/>
            <a:ln>
              <a:noFill/>
            </a:ln>
          </p:spPr>
        </p:pic>
        <p:pic>
          <p:nvPicPr>
            <p:cNvPr id="466" name="Google Shape;466;p9"/>
            <p:cNvPicPr preferRelativeResize="0"/>
            <p:nvPr/>
          </p:nvPicPr>
          <p:blipFill>
            <a:blip r:embed="rId3">
              <a:alphaModFix/>
            </a:blip>
            <a:stretch>
              <a:fillRect/>
            </a:stretch>
          </p:blipFill>
          <p:spPr>
            <a:xfrm flipH="1">
              <a:off x="286297" y="1525938"/>
              <a:ext cx="14874" cy="14900"/>
            </a:xfrm>
            <a:prstGeom prst="rect">
              <a:avLst/>
            </a:prstGeom>
            <a:noFill/>
            <a:ln>
              <a:noFill/>
            </a:ln>
          </p:spPr>
        </p:pic>
        <p:pic>
          <p:nvPicPr>
            <p:cNvPr id="467" name="Google Shape;467;p9"/>
            <p:cNvPicPr preferRelativeResize="0"/>
            <p:nvPr/>
          </p:nvPicPr>
          <p:blipFill>
            <a:blip r:embed="rId3">
              <a:alphaModFix/>
            </a:blip>
            <a:stretch>
              <a:fillRect/>
            </a:stretch>
          </p:blipFill>
          <p:spPr>
            <a:xfrm flipH="1">
              <a:off x="42847" y="1734413"/>
              <a:ext cx="14874" cy="14900"/>
            </a:xfrm>
            <a:prstGeom prst="rect">
              <a:avLst/>
            </a:prstGeom>
            <a:noFill/>
            <a:ln>
              <a:noFill/>
            </a:ln>
          </p:spPr>
        </p:pic>
        <p:pic>
          <p:nvPicPr>
            <p:cNvPr id="468" name="Google Shape;468;p9"/>
            <p:cNvPicPr preferRelativeResize="0"/>
            <p:nvPr/>
          </p:nvPicPr>
          <p:blipFill>
            <a:blip r:embed="rId3">
              <a:alphaModFix/>
            </a:blip>
            <a:stretch>
              <a:fillRect/>
            </a:stretch>
          </p:blipFill>
          <p:spPr>
            <a:xfrm flipH="1">
              <a:off x="390447" y="1248163"/>
              <a:ext cx="14874" cy="14900"/>
            </a:xfrm>
            <a:prstGeom prst="rect">
              <a:avLst/>
            </a:prstGeom>
            <a:noFill/>
            <a:ln>
              <a:noFill/>
            </a:ln>
          </p:spPr>
        </p:pic>
        <p:pic>
          <p:nvPicPr>
            <p:cNvPr id="469" name="Google Shape;469;p9"/>
            <p:cNvPicPr preferRelativeResize="0"/>
            <p:nvPr/>
          </p:nvPicPr>
          <p:blipFill>
            <a:blip r:embed="rId3">
              <a:alphaModFix/>
            </a:blip>
            <a:stretch>
              <a:fillRect/>
            </a:stretch>
          </p:blipFill>
          <p:spPr>
            <a:xfrm flipH="1">
              <a:off x="378672" y="1313078"/>
              <a:ext cx="18624" cy="18625"/>
            </a:xfrm>
            <a:prstGeom prst="rect">
              <a:avLst/>
            </a:prstGeom>
            <a:noFill/>
            <a:ln>
              <a:noFill/>
            </a:ln>
          </p:spPr>
        </p:pic>
        <p:pic>
          <p:nvPicPr>
            <p:cNvPr id="470" name="Google Shape;470;p9"/>
            <p:cNvPicPr preferRelativeResize="0"/>
            <p:nvPr/>
          </p:nvPicPr>
          <p:blipFill>
            <a:blip r:embed="rId3">
              <a:alphaModFix/>
            </a:blip>
            <a:stretch>
              <a:fillRect/>
            </a:stretch>
          </p:blipFill>
          <p:spPr>
            <a:xfrm flipH="1">
              <a:off x="421672" y="1226938"/>
              <a:ext cx="14874" cy="14900"/>
            </a:xfrm>
            <a:prstGeom prst="rect">
              <a:avLst/>
            </a:prstGeom>
            <a:noFill/>
            <a:ln>
              <a:noFill/>
            </a:ln>
          </p:spPr>
        </p:pic>
        <p:pic>
          <p:nvPicPr>
            <p:cNvPr id="471" name="Google Shape;471;p9"/>
            <p:cNvPicPr preferRelativeResize="0"/>
            <p:nvPr/>
          </p:nvPicPr>
          <p:blipFill>
            <a:blip r:embed="rId3">
              <a:alphaModFix/>
            </a:blip>
            <a:stretch>
              <a:fillRect/>
            </a:stretch>
          </p:blipFill>
          <p:spPr>
            <a:xfrm flipH="1">
              <a:off x="675690" y="1148490"/>
              <a:ext cx="46206" cy="46175"/>
            </a:xfrm>
            <a:prstGeom prst="rect">
              <a:avLst/>
            </a:prstGeom>
            <a:noFill/>
            <a:ln>
              <a:noFill/>
            </a:ln>
          </p:spPr>
        </p:pic>
        <p:pic>
          <p:nvPicPr>
            <p:cNvPr id="472" name="Google Shape;472;p9"/>
            <p:cNvPicPr preferRelativeResize="0"/>
            <p:nvPr/>
          </p:nvPicPr>
          <p:blipFill>
            <a:blip r:embed="rId3">
              <a:alphaModFix/>
            </a:blip>
            <a:stretch>
              <a:fillRect/>
            </a:stretch>
          </p:blipFill>
          <p:spPr>
            <a:xfrm flipH="1">
              <a:off x="932345" y="983415"/>
              <a:ext cx="67976" cy="67925"/>
            </a:xfrm>
            <a:prstGeom prst="rect">
              <a:avLst/>
            </a:prstGeom>
            <a:noFill/>
            <a:ln>
              <a:noFill/>
            </a:ln>
          </p:spPr>
        </p:pic>
        <p:pic>
          <p:nvPicPr>
            <p:cNvPr id="473" name="Google Shape;473;p9"/>
            <p:cNvPicPr preferRelativeResize="0"/>
            <p:nvPr/>
          </p:nvPicPr>
          <p:blipFill>
            <a:blip r:embed="rId3">
              <a:alphaModFix/>
            </a:blip>
            <a:stretch>
              <a:fillRect/>
            </a:stretch>
          </p:blipFill>
          <p:spPr>
            <a:xfrm flipH="1">
              <a:off x="552820" y="700040"/>
              <a:ext cx="67976" cy="67925"/>
            </a:xfrm>
            <a:prstGeom prst="rect">
              <a:avLst/>
            </a:prstGeom>
            <a:noFill/>
            <a:ln>
              <a:noFill/>
            </a:ln>
          </p:spPr>
        </p:pic>
        <p:pic>
          <p:nvPicPr>
            <p:cNvPr id="474" name="Google Shape;474;p9"/>
            <p:cNvPicPr preferRelativeResize="0"/>
            <p:nvPr/>
          </p:nvPicPr>
          <p:blipFill>
            <a:blip r:embed="rId3">
              <a:alphaModFix/>
            </a:blip>
            <a:stretch>
              <a:fillRect/>
            </a:stretch>
          </p:blipFill>
          <p:spPr>
            <a:xfrm flipH="1">
              <a:off x="100890" y="591690"/>
              <a:ext cx="46206" cy="46175"/>
            </a:xfrm>
            <a:prstGeom prst="rect">
              <a:avLst/>
            </a:prstGeom>
            <a:noFill/>
            <a:ln>
              <a:noFill/>
            </a:ln>
          </p:spPr>
        </p:pic>
        <p:pic>
          <p:nvPicPr>
            <p:cNvPr id="475" name="Google Shape;475;p9"/>
            <p:cNvPicPr preferRelativeResize="0"/>
            <p:nvPr/>
          </p:nvPicPr>
          <p:blipFill>
            <a:blip r:embed="rId3">
              <a:alphaModFix/>
            </a:blip>
            <a:stretch>
              <a:fillRect/>
            </a:stretch>
          </p:blipFill>
          <p:spPr>
            <a:xfrm flipH="1">
              <a:off x="306897" y="962923"/>
              <a:ext cx="30474" cy="30475"/>
            </a:xfrm>
            <a:prstGeom prst="rect">
              <a:avLst/>
            </a:prstGeom>
            <a:noFill/>
            <a:ln>
              <a:noFill/>
            </a:ln>
          </p:spPr>
        </p:pic>
        <p:pic>
          <p:nvPicPr>
            <p:cNvPr id="476" name="Google Shape;476;p9"/>
            <p:cNvPicPr preferRelativeResize="0"/>
            <p:nvPr/>
          </p:nvPicPr>
          <p:blipFill>
            <a:blip r:embed="rId3">
              <a:alphaModFix/>
            </a:blip>
            <a:stretch>
              <a:fillRect/>
            </a:stretch>
          </p:blipFill>
          <p:spPr>
            <a:xfrm flipH="1">
              <a:off x="626597" y="859298"/>
              <a:ext cx="30474" cy="30475"/>
            </a:xfrm>
            <a:prstGeom prst="rect">
              <a:avLst/>
            </a:prstGeom>
            <a:noFill/>
            <a:ln>
              <a:noFill/>
            </a:ln>
          </p:spPr>
        </p:pic>
        <p:pic>
          <p:nvPicPr>
            <p:cNvPr id="477" name="Google Shape;477;p9"/>
            <p:cNvPicPr preferRelativeResize="0"/>
            <p:nvPr/>
          </p:nvPicPr>
          <p:blipFill>
            <a:blip r:embed="rId3">
              <a:alphaModFix/>
            </a:blip>
            <a:stretch>
              <a:fillRect/>
            </a:stretch>
          </p:blipFill>
          <p:spPr>
            <a:xfrm flipH="1">
              <a:off x="546697" y="659548"/>
              <a:ext cx="30474" cy="30475"/>
            </a:xfrm>
            <a:prstGeom prst="rect">
              <a:avLst/>
            </a:prstGeom>
            <a:noFill/>
            <a:ln>
              <a:noFill/>
            </a:ln>
          </p:spPr>
        </p:pic>
        <p:pic>
          <p:nvPicPr>
            <p:cNvPr id="478" name="Google Shape;478;p9"/>
            <p:cNvPicPr preferRelativeResize="0"/>
            <p:nvPr/>
          </p:nvPicPr>
          <p:blipFill>
            <a:blip r:embed="rId3">
              <a:alphaModFix/>
            </a:blip>
            <a:stretch>
              <a:fillRect/>
            </a:stretch>
          </p:blipFill>
          <p:spPr>
            <a:xfrm flipH="1">
              <a:off x="577497" y="906103"/>
              <a:ext cx="18624" cy="18625"/>
            </a:xfrm>
            <a:prstGeom prst="rect">
              <a:avLst/>
            </a:prstGeom>
            <a:noFill/>
            <a:ln>
              <a:noFill/>
            </a:ln>
          </p:spPr>
        </p:pic>
        <p:pic>
          <p:nvPicPr>
            <p:cNvPr id="479" name="Google Shape;479;p9"/>
            <p:cNvPicPr preferRelativeResize="0"/>
            <p:nvPr/>
          </p:nvPicPr>
          <p:blipFill>
            <a:blip r:embed="rId3">
              <a:alphaModFix/>
            </a:blip>
            <a:stretch>
              <a:fillRect/>
            </a:stretch>
          </p:blipFill>
          <p:spPr>
            <a:xfrm flipH="1">
              <a:off x="602172" y="941340"/>
              <a:ext cx="18624" cy="18625"/>
            </a:xfrm>
            <a:prstGeom prst="rect">
              <a:avLst/>
            </a:prstGeom>
            <a:noFill/>
            <a:ln>
              <a:noFill/>
            </a:ln>
          </p:spPr>
        </p:pic>
        <p:pic>
          <p:nvPicPr>
            <p:cNvPr id="480" name="Google Shape;480;p9"/>
            <p:cNvPicPr preferRelativeResize="0"/>
            <p:nvPr/>
          </p:nvPicPr>
          <p:blipFill>
            <a:blip r:embed="rId3">
              <a:alphaModFix/>
            </a:blip>
            <a:stretch>
              <a:fillRect/>
            </a:stretch>
          </p:blipFill>
          <p:spPr>
            <a:xfrm flipH="1">
              <a:off x="708272" y="71190"/>
              <a:ext cx="18624" cy="18625"/>
            </a:xfrm>
            <a:prstGeom prst="rect">
              <a:avLst/>
            </a:prstGeom>
            <a:noFill/>
            <a:ln>
              <a:noFill/>
            </a:ln>
          </p:spPr>
        </p:pic>
        <p:pic>
          <p:nvPicPr>
            <p:cNvPr id="481" name="Google Shape;481;p9"/>
            <p:cNvPicPr preferRelativeResize="0"/>
            <p:nvPr/>
          </p:nvPicPr>
          <p:blipFill>
            <a:blip r:embed="rId3">
              <a:alphaModFix/>
            </a:blip>
            <a:stretch>
              <a:fillRect/>
            </a:stretch>
          </p:blipFill>
          <p:spPr>
            <a:xfrm flipH="1">
              <a:off x="740197" y="135173"/>
              <a:ext cx="30474" cy="30475"/>
            </a:xfrm>
            <a:prstGeom prst="rect">
              <a:avLst/>
            </a:prstGeom>
            <a:noFill/>
            <a:ln>
              <a:noFill/>
            </a:ln>
          </p:spPr>
        </p:pic>
        <p:pic>
          <p:nvPicPr>
            <p:cNvPr id="482" name="Google Shape;482;p9"/>
            <p:cNvPicPr preferRelativeResize="0"/>
            <p:nvPr/>
          </p:nvPicPr>
          <p:blipFill>
            <a:blip r:embed="rId3">
              <a:alphaModFix/>
            </a:blip>
            <a:stretch>
              <a:fillRect/>
            </a:stretch>
          </p:blipFill>
          <p:spPr>
            <a:xfrm flipH="1">
              <a:off x="666046" y="159465"/>
              <a:ext cx="74150" cy="74100"/>
            </a:xfrm>
            <a:prstGeom prst="rect">
              <a:avLst/>
            </a:prstGeom>
            <a:noFill/>
            <a:ln>
              <a:noFill/>
            </a:ln>
          </p:spPr>
        </p:pic>
        <p:pic>
          <p:nvPicPr>
            <p:cNvPr id="483" name="Google Shape;483;p9"/>
            <p:cNvPicPr preferRelativeResize="0"/>
            <p:nvPr/>
          </p:nvPicPr>
          <p:blipFill>
            <a:blip r:embed="rId2">
              <a:alphaModFix/>
            </a:blip>
            <a:stretch>
              <a:fillRect/>
            </a:stretch>
          </p:blipFill>
          <p:spPr>
            <a:xfrm rot="-1372363" flipH="1">
              <a:off x="-3779354" y="4540330"/>
              <a:ext cx="4647285" cy="2811513"/>
            </a:xfrm>
            <a:prstGeom prst="rect">
              <a:avLst/>
            </a:prstGeom>
            <a:noFill/>
            <a:ln>
              <a:noFill/>
            </a:ln>
          </p:spPr>
        </p:pic>
        <p:pic>
          <p:nvPicPr>
            <p:cNvPr id="484" name="Google Shape;484;p9"/>
            <p:cNvPicPr preferRelativeResize="0"/>
            <p:nvPr/>
          </p:nvPicPr>
          <p:blipFill>
            <a:blip r:embed="rId3">
              <a:alphaModFix/>
            </a:blip>
            <a:stretch>
              <a:fillRect/>
            </a:stretch>
          </p:blipFill>
          <p:spPr>
            <a:xfrm>
              <a:off x="8400998" y="1750775"/>
              <a:ext cx="215416" cy="215250"/>
            </a:xfrm>
            <a:prstGeom prst="rect">
              <a:avLst/>
            </a:prstGeom>
            <a:noFill/>
            <a:ln>
              <a:noFill/>
            </a:ln>
          </p:spPr>
        </p:pic>
        <p:pic>
          <p:nvPicPr>
            <p:cNvPr id="485" name="Google Shape;485;p9"/>
            <p:cNvPicPr preferRelativeResize="0"/>
            <p:nvPr/>
          </p:nvPicPr>
          <p:blipFill>
            <a:blip r:embed="rId2">
              <a:alphaModFix/>
            </a:blip>
            <a:stretch>
              <a:fillRect/>
            </a:stretch>
          </p:blipFill>
          <p:spPr>
            <a:xfrm rot="1054395" flipH="1">
              <a:off x="-190853" y="3281841"/>
              <a:ext cx="2121853" cy="1283741"/>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7"/>
        <p:cNvGrpSpPr/>
        <p:nvPr/>
      </p:nvGrpSpPr>
      <p:grpSpPr>
        <a:xfrm>
          <a:off x="0" y="0"/>
          <a:ext cx="0" cy="0"/>
          <a:chOff x="0" y="0"/>
          <a:chExt cx="0" cy="0"/>
        </a:xfrm>
      </p:grpSpPr>
      <p:grpSp>
        <p:nvGrpSpPr>
          <p:cNvPr id="558" name="Google Shape;558;p13"/>
          <p:cNvGrpSpPr/>
          <p:nvPr/>
        </p:nvGrpSpPr>
        <p:grpSpPr>
          <a:xfrm>
            <a:off x="-2915904" y="-1975474"/>
            <a:ext cx="13330703" cy="8813426"/>
            <a:chOff x="-2915904" y="-1975474"/>
            <a:chExt cx="13330703" cy="8813426"/>
          </a:xfrm>
        </p:grpSpPr>
        <p:pic>
          <p:nvPicPr>
            <p:cNvPr id="559" name="Google Shape;559;p13"/>
            <p:cNvPicPr preferRelativeResize="0"/>
            <p:nvPr/>
          </p:nvPicPr>
          <p:blipFill>
            <a:blip r:embed="rId2">
              <a:alphaModFix/>
            </a:blip>
            <a:stretch>
              <a:fillRect/>
            </a:stretch>
          </p:blipFill>
          <p:spPr>
            <a:xfrm rot="-7476736">
              <a:off x="8454474" y="3133593"/>
              <a:ext cx="1316028" cy="767893"/>
            </a:xfrm>
            <a:prstGeom prst="rect">
              <a:avLst/>
            </a:prstGeom>
            <a:noFill/>
            <a:ln>
              <a:noFill/>
            </a:ln>
          </p:spPr>
        </p:pic>
        <p:pic>
          <p:nvPicPr>
            <p:cNvPr id="560" name="Google Shape;560;p13"/>
            <p:cNvPicPr preferRelativeResize="0"/>
            <p:nvPr/>
          </p:nvPicPr>
          <p:blipFill>
            <a:blip r:embed="rId3">
              <a:alphaModFix/>
            </a:blip>
            <a:stretch>
              <a:fillRect/>
            </a:stretch>
          </p:blipFill>
          <p:spPr>
            <a:xfrm>
              <a:off x="8500200" y="723400"/>
              <a:ext cx="695174" cy="579000"/>
            </a:xfrm>
            <a:prstGeom prst="rect">
              <a:avLst/>
            </a:prstGeom>
            <a:noFill/>
            <a:ln>
              <a:noFill/>
            </a:ln>
          </p:spPr>
        </p:pic>
        <p:pic>
          <p:nvPicPr>
            <p:cNvPr id="561" name="Google Shape;561;p13"/>
            <p:cNvPicPr preferRelativeResize="0"/>
            <p:nvPr/>
          </p:nvPicPr>
          <p:blipFill>
            <a:blip r:embed="rId4">
              <a:alphaModFix/>
            </a:blip>
            <a:stretch>
              <a:fillRect/>
            </a:stretch>
          </p:blipFill>
          <p:spPr>
            <a:xfrm rot="3883317">
              <a:off x="-2217343" y="687614"/>
              <a:ext cx="2482562" cy="3118172"/>
            </a:xfrm>
            <a:prstGeom prst="rect">
              <a:avLst/>
            </a:prstGeom>
            <a:noFill/>
            <a:ln>
              <a:noFill/>
            </a:ln>
          </p:spPr>
        </p:pic>
        <p:pic>
          <p:nvPicPr>
            <p:cNvPr id="562" name="Google Shape;562;p13"/>
            <p:cNvPicPr preferRelativeResize="0"/>
            <p:nvPr/>
          </p:nvPicPr>
          <p:blipFill>
            <a:blip r:embed="rId5">
              <a:alphaModFix/>
            </a:blip>
            <a:stretch>
              <a:fillRect/>
            </a:stretch>
          </p:blipFill>
          <p:spPr>
            <a:xfrm rot="-372250">
              <a:off x="-93749" y="2796452"/>
              <a:ext cx="737550" cy="446219"/>
            </a:xfrm>
            <a:prstGeom prst="rect">
              <a:avLst/>
            </a:prstGeom>
            <a:noFill/>
            <a:ln>
              <a:noFill/>
            </a:ln>
          </p:spPr>
        </p:pic>
        <p:pic>
          <p:nvPicPr>
            <p:cNvPr id="563" name="Google Shape;563;p13"/>
            <p:cNvPicPr preferRelativeResize="0"/>
            <p:nvPr/>
          </p:nvPicPr>
          <p:blipFill>
            <a:blip r:embed="rId5">
              <a:alphaModFix/>
            </a:blip>
            <a:stretch>
              <a:fillRect/>
            </a:stretch>
          </p:blipFill>
          <p:spPr>
            <a:xfrm rot="9557997">
              <a:off x="7226565" y="4425591"/>
              <a:ext cx="2900524" cy="1754773"/>
            </a:xfrm>
            <a:prstGeom prst="rect">
              <a:avLst/>
            </a:prstGeom>
            <a:noFill/>
            <a:ln>
              <a:noFill/>
            </a:ln>
          </p:spPr>
        </p:pic>
        <p:pic>
          <p:nvPicPr>
            <p:cNvPr id="564" name="Google Shape;564;p13"/>
            <p:cNvPicPr preferRelativeResize="0"/>
            <p:nvPr/>
          </p:nvPicPr>
          <p:blipFill>
            <a:blip r:embed="rId5">
              <a:alphaModFix/>
            </a:blip>
            <a:stretch>
              <a:fillRect/>
            </a:stretch>
          </p:blipFill>
          <p:spPr>
            <a:xfrm rot="10800000">
              <a:off x="-1434263" y="4680641"/>
              <a:ext cx="2900526" cy="1754774"/>
            </a:xfrm>
            <a:prstGeom prst="rect">
              <a:avLst/>
            </a:prstGeom>
            <a:noFill/>
            <a:ln>
              <a:noFill/>
            </a:ln>
          </p:spPr>
        </p:pic>
        <p:pic>
          <p:nvPicPr>
            <p:cNvPr id="565" name="Google Shape;565;p13"/>
            <p:cNvPicPr preferRelativeResize="0"/>
            <p:nvPr/>
          </p:nvPicPr>
          <p:blipFill>
            <a:blip r:embed="rId6">
              <a:alphaModFix/>
            </a:blip>
            <a:stretch>
              <a:fillRect/>
            </a:stretch>
          </p:blipFill>
          <p:spPr>
            <a:xfrm>
              <a:off x="-1271800" y="3538850"/>
              <a:ext cx="1915599" cy="2227425"/>
            </a:xfrm>
            <a:prstGeom prst="rect">
              <a:avLst/>
            </a:prstGeom>
            <a:noFill/>
            <a:ln>
              <a:noFill/>
            </a:ln>
          </p:spPr>
        </p:pic>
        <p:pic>
          <p:nvPicPr>
            <p:cNvPr id="566" name="Google Shape;566;p13"/>
            <p:cNvPicPr preferRelativeResize="0"/>
            <p:nvPr/>
          </p:nvPicPr>
          <p:blipFill>
            <a:blip r:embed="rId7">
              <a:alphaModFix/>
            </a:blip>
            <a:stretch>
              <a:fillRect/>
            </a:stretch>
          </p:blipFill>
          <p:spPr>
            <a:xfrm flipH="1">
              <a:off x="356465" y="4184403"/>
              <a:ext cx="46206" cy="46175"/>
            </a:xfrm>
            <a:prstGeom prst="rect">
              <a:avLst/>
            </a:prstGeom>
            <a:noFill/>
            <a:ln>
              <a:noFill/>
            </a:ln>
          </p:spPr>
        </p:pic>
        <p:pic>
          <p:nvPicPr>
            <p:cNvPr id="567" name="Google Shape;567;p13"/>
            <p:cNvPicPr preferRelativeResize="0"/>
            <p:nvPr/>
          </p:nvPicPr>
          <p:blipFill>
            <a:blip r:embed="rId7">
              <a:alphaModFix/>
            </a:blip>
            <a:stretch>
              <a:fillRect/>
            </a:stretch>
          </p:blipFill>
          <p:spPr>
            <a:xfrm flipH="1">
              <a:off x="296047" y="4229765"/>
              <a:ext cx="18624" cy="18625"/>
            </a:xfrm>
            <a:prstGeom prst="rect">
              <a:avLst/>
            </a:prstGeom>
            <a:noFill/>
            <a:ln>
              <a:noFill/>
            </a:ln>
          </p:spPr>
        </p:pic>
        <p:pic>
          <p:nvPicPr>
            <p:cNvPr id="568" name="Google Shape;568;p13"/>
            <p:cNvPicPr preferRelativeResize="0"/>
            <p:nvPr/>
          </p:nvPicPr>
          <p:blipFill>
            <a:blip r:embed="rId7">
              <a:alphaModFix/>
            </a:blip>
            <a:stretch>
              <a:fillRect/>
            </a:stretch>
          </p:blipFill>
          <p:spPr>
            <a:xfrm flipH="1">
              <a:off x="-66003" y="4061240"/>
              <a:ext cx="18624" cy="18625"/>
            </a:xfrm>
            <a:prstGeom prst="rect">
              <a:avLst/>
            </a:prstGeom>
            <a:noFill/>
            <a:ln>
              <a:noFill/>
            </a:ln>
          </p:spPr>
        </p:pic>
        <p:pic>
          <p:nvPicPr>
            <p:cNvPr id="569" name="Google Shape;569;p13"/>
            <p:cNvPicPr preferRelativeResize="0"/>
            <p:nvPr/>
          </p:nvPicPr>
          <p:blipFill>
            <a:blip r:embed="rId7">
              <a:alphaModFix/>
            </a:blip>
            <a:stretch>
              <a:fillRect/>
            </a:stretch>
          </p:blipFill>
          <p:spPr>
            <a:xfrm flipH="1">
              <a:off x="-135278" y="4071861"/>
              <a:ext cx="30474" cy="30475"/>
            </a:xfrm>
            <a:prstGeom prst="rect">
              <a:avLst/>
            </a:prstGeom>
            <a:noFill/>
            <a:ln>
              <a:noFill/>
            </a:ln>
          </p:spPr>
        </p:pic>
        <p:pic>
          <p:nvPicPr>
            <p:cNvPr id="570" name="Google Shape;570;p13"/>
            <p:cNvPicPr preferRelativeResize="0"/>
            <p:nvPr/>
          </p:nvPicPr>
          <p:blipFill>
            <a:blip r:embed="rId7">
              <a:alphaModFix/>
            </a:blip>
            <a:stretch>
              <a:fillRect/>
            </a:stretch>
          </p:blipFill>
          <p:spPr>
            <a:xfrm flipH="1">
              <a:off x="-213928" y="3830911"/>
              <a:ext cx="30474" cy="30475"/>
            </a:xfrm>
            <a:prstGeom prst="rect">
              <a:avLst/>
            </a:prstGeom>
            <a:noFill/>
            <a:ln>
              <a:noFill/>
            </a:ln>
          </p:spPr>
        </p:pic>
        <p:pic>
          <p:nvPicPr>
            <p:cNvPr id="571" name="Google Shape;571;p13"/>
            <p:cNvPicPr preferRelativeResize="0"/>
            <p:nvPr/>
          </p:nvPicPr>
          <p:blipFill>
            <a:blip r:embed="rId7">
              <a:alphaModFix/>
            </a:blip>
            <a:stretch>
              <a:fillRect/>
            </a:stretch>
          </p:blipFill>
          <p:spPr>
            <a:xfrm flipH="1">
              <a:off x="-74728" y="3942000"/>
              <a:ext cx="14874" cy="14900"/>
            </a:xfrm>
            <a:prstGeom prst="rect">
              <a:avLst/>
            </a:prstGeom>
            <a:noFill/>
            <a:ln>
              <a:noFill/>
            </a:ln>
          </p:spPr>
        </p:pic>
        <p:pic>
          <p:nvPicPr>
            <p:cNvPr id="572" name="Google Shape;572;p13"/>
            <p:cNvPicPr preferRelativeResize="0"/>
            <p:nvPr/>
          </p:nvPicPr>
          <p:blipFill>
            <a:blip r:embed="rId7">
              <a:alphaModFix/>
            </a:blip>
            <a:stretch>
              <a:fillRect/>
            </a:stretch>
          </p:blipFill>
          <p:spPr>
            <a:xfrm flipH="1">
              <a:off x="-318178" y="4150475"/>
              <a:ext cx="14874" cy="14900"/>
            </a:xfrm>
            <a:prstGeom prst="rect">
              <a:avLst/>
            </a:prstGeom>
            <a:noFill/>
            <a:ln>
              <a:noFill/>
            </a:ln>
          </p:spPr>
        </p:pic>
        <p:pic>
          <p:nvPicPr>
            <p:cNvPr id="573" name="Google Shape;573;p13"/>
            <p:cNvPicPr preferRelativeResize="0"/>
            <p:nvPr/>
          </p:nvPicPr>
          <p:blipFill>
            <a:blip r:embed="rId7">
              <a:alphaModFix/>
            </a:blip>
            <a:stretch>
              <a:fillRect/>
            </a:stretch>
          </p:blipFill>
          <p:spPr>
            <a:xfrm flipH="1">
              <a:off x="29422" y="3664225"/>
              <a:ext cx="14874" cy="14900"/>
            </a:xfrm>
            <a:prstGeom prst="rect">
              <a:avLst/>
            </a:prstGeom>
            <a:noFill/>
            <a:ln>
              <a:noFill/>
            </a:ln>
          </p:spPr>
        </p:pic>
        <p:pic>
          <p:nvPicPr>
            <p:cNvPr id="574" name="Google Shape;574;p13"/>
            <p:cNvPicPr preferRelativeResize="0"/>
            <p:nvPr/>
          </p:nvPicPr>
          <p:blipFill>
            <a:blip r:embed="rId7">
              <a:alphaModFix/>
            </a:blip>
            <a:stretch>
              <a:fillRect/>
            </a:stretch>
          </p:blipFill>
          <p:spPr>
            <a:xfrm flipH="1">
              <a:off x="17647" y="3729140"/>
              <a:ext cx="18624" cy="18625"/>
            </a:xfrm>
            <a:prstGeom prst="rect">
              <a:avLst/>
            </a:prstGeom>
            <a:noFill/>
            <a:ln>
              <a:noFill/>
            </a:ln>
          </p:spPr>
        </p:pic>
        <p:pic>
          <p:nvPicPr>
            <p:cNvPr id="575" name="Google Shape;575;p13"/>
            <p:cNvPicPr preferRelativeResize="0"/>
            <p:nvPr/>
          </p:nvPicPr>
          <p:blipFill>
            <a:blip r:embed="rId7">
              <a:alphaModFix/>
            </a:blip>
            <a:stretch>
              <a:fillRect/>
            </a:stretch>
          </p:blipFill>
          <p:spPr>
            <a:xfrm flipH="1">
              <a:off x="60647" y="3643000"/>
              <a:ext cx="14874" cy="14900"/>
            </a:xfrm>
            <a:prstGeom prst="rect">
              <a:avLst/>
            </a:prstGeom>
            <a:noFill/>
            <a:ln>
              <a:noFill/>
            </a:ln>
          </p:spPr>
        </p:pic>
        <p:pic>
          <p:nvPicPr>
            <p:cNvPr id="576" name="Google Shape;576;p13"/>
            <p:cNvPicPr preferRelativeResize="0"/>
            <p:nvPr/>
          </p:nvPicPr>
          <p:blipFill>
            <a:blip r:embed="rId7">
              <a:alphaModFix/>
            </a:blip>
            <a:stretch>
              <a:fillRect/>
            </a:stretch>
          </p:blipFill>
          <p:spPr>
            <a:xfrm flipH="1">
              <a:off x="314665" y="3564553"/>
              <a:ext cx="46206" cy="46175"/>
            </a:xfrm>
            <a:prstGeom prst="rect">
              <a:avLst/>
            </a:prstGeom>
            <a:noFill/>
            <a:ln>
              <a:noFill/>
            </a:ln>
          </p:spPr>
        </p:pic>
        <p:pic>
          <p:nvPicPr>
            <p:cNvPr id="577" name="Google Shape;577;p13"/>
            <p:cNvPicPr preferRelativeResize="0"/>
            <p:nvPr/>
          </p:nvPicPr>
          <p:blipFill>
            <a:blip r:embed="rId7">
              <a:alphaModFix/>
            </a:blip>
            <a:stretch>
              <a:fillRect/>
            </a:stretch>
          </p:blipFill>
          <p:spPr>
            <a:xfrm flipH="1">
              <a:off x="571320" y="3399478"/>
              <a:ext cx="67976" cy="67925"/>
            </a:xfrm>
            <a:prstGeom prst="rect">
              <a:avLst/>
            </a:prstGeom>
            <a:noFill/>
            <a:ln>
              <a:noFill/>
            </a:ln>
          </p:spPr>
        </p:pic>
        <p:pic>
          <p:nvPicPr>
            <p:cNvPr id="578" name="Google Shape;578;p13"/>
            <p:cNvPicPr preferRelativeResize="0"/>
            <p:nvPr/>
          </p:nvPicPr>
          <p:blipFill>
            <a:blip r:embed="rId7">
              <a:alphaModFix/>
            </a:blip>
            <a:stretch>
              <a:fillRect/>
            </a:stretch>
          </p:blipFill>
          <p:spPr>
            <a:xfrm flipH="1">
              <a:off x="191795" y="3116103"/>
              <a:ext cx="67976" cy="67925"/>
            </a:xfrm>
            <a:prstGeom prst="rect">
              <a:avLst/>
            </a:prstGeom>
            <a:noFill/>
            <a:ln>
              <a:noFill/>
            </a:ln>
          </p:spPr>
        </p:pic>
        <p:pic>
          <p:nvPicPr>
            <p:cNvPr id="579" name="Google Shape;579;p13"/>
            <p:cNvPicPr preferRelativeResize="0"/>
            <p:nvPr/>
          </p:nvPicPr>
          <p:blipFill>
            <a:blip r:embed="rId7">
              <a:alphaModFix/>
            </a:blip>
            <a:stretch>
              <a:fillRect/>
            </a:stretch>
          </p:blipFill>
          <p:spPr>
            <a:xfrm flipH="1">
              <a:off x="-260135" y="3007753"/>
              <a:ext cx="46206" cy="46175"/>
            </a:xfrm>
            <a:prstGeom prst="rect">
              <a:avLst/>
            </a:prstGeom>
            <a:noFill/>
            <a:ln>
              <a:noFill/>
            </a:ln>
          </p:spPr>
        </p:pic>
        <p:pic>
          <p:nvPicPr>
            <p:cNvPr id="580" name="Google Shape;580;p13"/>
            <p:cNvPicPr preferRelativeResize="0"/>
            <p:nvPr/>
          </p:nvPicPr>
          <p:blipFill>
            <a:blip r:embed="rId7">
              <a:alphaModFix/>
            </a:blip>
            <a:stretch>
              <a:fillRect/>
            </a:stretch>
          </p:blipFill>
          <p:spPr>
            <a:xfrm flipH="1">
              <a:off x="-54128" y="3378986"/>
              <a:ext cx="30474" cy="30475"/>
            </a:xfrm>
            <a:prstGeom prst="rect">
              <a:avLst/>
            </a:prstGeom>
            <a:noFill/>
            <a:ln>
              <a:noFill/>
            </a:ln>
          </p:spPr>
        </p:pic>
        <p:pic>
          <p:nvPicPr>
            <p:cNvPr id="581" name="Google Shape;581;p13"/>
            <p:cNvPicPr preferRelativeResize="0"/>
            <p:nvPr/>
          </p:nvPicPr>
          <p:blipFill>
            <a:blip r:embed="rId7">
              <a:alphaModFix/>
            </a:blip>
            <a:stretch>
              <a:fillRect/>
            </a:stretch>
          </p:blipFill>
          <p:spPr>
            <a:xfrm flipH="1">
              <a:off x="265572" y="3275361"/>
              <a:ext cx="30474" cy="30475"/>
            </a:xfrm>
            <a:prstGeom prst="rect">
              <a:avLst/>
            </a:prstGeom>
            <a:noFill/>
            <a:ln>
              <a:noFill/>
            </a:ln>
          </p:spPr>
        </p:pic>
        <p:pic>
          <p:nvPicPr>
            <p:cNvPr id="582" name="Google Shape;582;p13"/>
            <p:cNvPicPr preferRelativeResize="0"/>
            <p:nvPr/>
          </p:nvPicPr>
          <p:blipFill>
            <a:blip r:embed="rId7">
              <a:alphaModFix/>
            </a:blip>
            <a:stretch>
              <a:fillRect/>
            </a:stretch>
          </p:blipFill>
          <p:spPr>
            <a:xfrm flipH="1">
              <a:off x="185672" y="3075611"/>
              <a:ext cx="30474" cy="30475"/>
            </a:xfrm>
            <a:prstGeom prst="rect">
              <a:avLst/>
            </a:prstGeom>
            <a:noFill/>
            <a:ln>
              <a:noFill/>
            </a:ln>
          </p:spPr>
        </p:pic>
        <p:pic>
          <p:nvPicPr>
            <p:cNvPr id="583" name="Google Shape;583;p13"/>
            <p:cNvPicPr preferRelativeResize="0"/>
            <p:nvPr/>
          </p:nvPicPr>
          <p:blipFill>
            <a:blip r:embed="rId7">
              <a:alphaModFix/>
            </a:blip>
            <a:stretch>
              <a:fillRect/>
            </a:stretch>
          </p:blipFill>
          <p:spPr>
            <a:xfrm flipH="1">
              <a:off x="216472" y="3322165"/>
              <a:ext cx="18624" cy="18625"/>
            </a:xfrm>
            <a:prstGeom prst="rect">
              <a:avLst/>
            </a:prstGeom>
            <a:noFill/>
            <a:ln>
              <a:noFill/>
            </a:ln>
          </p:spPr>
        </p:pic>
        <p:pic>
          <p:nvPicPr>
            <p:cNvPr id="584" name="Google Shape;584;p13"/>
            <p:cNvPicPr preferRelativeResize="0"/>
            <p:nvPr/>
          </p:nvPicPr>
          <p:blipFill>
            <a:blip r:embed="rId7">
              <a:alphaModFix/>
            </a:blip>
            <a:stretch>
              <a:fillRect/>
            </a:stretch>
          </p:blipFill>
          <p:spPr>
            <a:xfrm flipH="1">
              <a:off x="241147" y="3357403"/>
              <a:ext cx="18624" cy="18625"/>
            </a:xfrm>
            <a:prstGeom prst="rect">
              <a:avLst/>
            </a:prstGeom>
            <a:noFill/>
            <a:ln>
              <a:noFill/>
            </a:ln>
          </p:spPr>
        </p:pic>
        <p:pic>
          <p:nvPicPr>
            <p:cNvPr id="585" name="Google Shape;585;p13"/>
            <p:cNvPicPr preferRelativeResize="0"/>
            <p:nvPr/>
          </p:nvPicPr>
          <p:blipFill>
            <a:blip r:embed="rId7">
              <a:alphaModFix/>
            </a:blip>
            <a:stretch>
              <a:fillRect/>
            </a:stretch>
          </p:blipFill>
          <p:spPr>
            <a:xfrm flipH="1">
              <a:off x="347247" y="2487253"/>
              <a:ext cx="18624" cy="18625"/>
            </a:xfrm>
            <a:prstGeom prst="rect">
              <a:avLst/>
            </a:prstGeom>
            <a:noFill/>
            <a:ln>
              <a:noFill/>
            </a:ln>
          </p:spPr>
        </p:pic>
        <p:pic>
          <p:nvPicPr>
            <p:cNvPr id="586" name="Google Shape;586;p13"/>
            <p:cNvPicPr preferRelativeResize="0"/>
            <p:nvPr/>
          </p:nvPicPr>
          <p:blipFill>
            <a:blip r:embed="rId7">
              <a:alphaModFix/>
            </a:blip>
            <a:stretch>
              <a:fillRect/>
            </a:stretch>
          </p:blipFill>
          <p:spPr>
            <a:xfrm flipH="1">
              <a:off x="379172" y="2551236"/>
              <a:ext cx="30474" cy="30475"/>
            </a:xfrm>
            <a:prstGeom prst="rect">
              <a:avLst/>
            </a:prstGeom>
            <a:noFill/>
            <a:ln>
              <a:noFill/>
            </a:ln>
          </p:spPr>
        </p:pic>
        <p:pic>
          <p:nvPicPr>
            <p:cNvPr id="587" name="Google Shape;587;p13"/>
            <p:cNvPicPr preferRelativeResize="0"/>
            <p:nvPr/>
          </p:nvPicPr>
          <p:blipFill>
            <a:blip r:embed="rId7">
              <a:alphaModFix/>
            </a:blip>
            <a:stretch>
              <a:fillRect/>
            </a:stretch>
          </p:blipFill>
          <p:spPr>
            <a:xfrm flipH="1">
              <a:off x="305021" y="2575528"/>
              <a:ext cx="74150" cy="74100"/>
            </a:xfrm>
            <a:prstGeom prst="rect">
              <a:avLst/>
            </a:prstGeom>
            <a:noFill/>
            <a:ln>
              <a:noFill/>
            </a:ln>
          </p:spPr>
        </p:pic>
        <p:pic>
          <p:nvPicPr>
            <p:cNvPr id="588" name="Google Shape;588;p13"/>
            <p:cNvPicPr preferRelativeResize="0"/>
            <p:nvPr/>
          </p:nvPicPr>
          <p:blipFill rotWithShape="1">
            <a:blip r:embed="rId8">
              <a:alphaModFix/>
            </a:blip>
            <a:srcRect t="209" b="199"/>
            <a:stretch/>
          </p:blipFill>
          <p:spPr>
            <a:xfrm>
              <a:off x="8499600" y="2172650"/>
              <a:ext cx="1915200" cy="2222355"/>
            </a:xfrm>
            <a:prstGeom prst="rect">
              <a:avLst/>
            </a:prstGeom>
            <a:noFill/>
            <a:ln>
              <a:noFill/>
            </a:ln>
          </p:spPr>
        </p:pic>
        <p:pic>
          <p:nvPicPr>
            <p:cNvPr id="589" name="Google Shape;589;p13"/>
            <p:cNvPicPr preferRelativeResize="0"/>
            <p:nvPr/>
          </p:nvPicPr>
          <p:blipFill>
            <a:blip r:embed="rId7">
              <a:alphaModFix/>
            </a:blip>
            <a:stretch>
              <a:fillRect/>
            </a:stretch>
          </p:blipFill>
          <p:spPr>
            <a:xfrm>
              <a:off x="8765675" y="2807650"/>
              <a:ext cx="46206" cy="46175"/>
            </a:xfrm>
            <a:prstGeom prst="rect">
              <a:avLst/>
            </a:prstGeom>
            <a:noFill/>
            <a:ln>
              <a:noFill/>
            </a:ln>
          </p:spPr>
        </p:pic>
        <p:pic>
          <p:nvPicPr>
            <p:cNvPr id="590" name="Google Shape;590;p13"/>
            <p:cNvPicPr preferRelativeResize="0"/>
            <p:nvPr/>
          </p:nvPicPr>
          <p:blipFill>
            <a:blip r:embed="rId7">
              <a:alphaModFix/>
            </a:blip>
            <a:stretch>
              <a:fillRect/>
            </a:stretch>
          </p:blipFill>
          <p:spPr>
            <a:xfrm>
              <a:off x="8853675" y="2853013"/>
              <a:ext cx="18624" cy="18625"/>
            </a:xfrm>
            <a:prstGeom prst="rect">
              <a:avLst/>
            </a:prstGeom>
            <a:noFill/>
            <a:ln>
              <a:noFill/>
            </a:ln>
          </p:spPr>
        </p:pic>
        <p:pic>
          <p:nvPicPr>
            <p:cNvPr id="591" name="Google Shape;591;p13"/>
            <p:cNvPicPr preferRelativeResize="0"/>
            <p:nvPr/>
          </p:nvPicPr>
          <p:blipFill>
            <a:blip r:embed="rId7">
              <a:alphaModFix/>
            </a:blip>
            <a:stretch>
              <a:fillRect/>
            </a:stretch>
          </p:blipFill>
          <p:spPr>
            <a:xfrm>
              <a:off x="9215725" y="2684488"/>
              <a:ext cx="18624" cy="18625"/>
            </a:xfrm>
            <a:prstGeom prst="rect">
              <a:avLst/>
            </a:prstGeom>
            <a:noFill/>
            <a:ln>
              <a:noFill/>
            </a:ln>
          </p:spPr>
        </p:pic>
        <p:pic>
          <p:nvPicPr>
            <p:cNvPr id="592" name="Google Shape;592;p13"/>
            <p:cNvPicPr preferRelativeResize="0"/>
            <p:nvPr/>
          </p:nvPicPr>
          <p:blipFill>
            <a:blip r:embed="rId7">
              <a:alphaModFix/>
            </a:blip>
            <a:stretch>
              <a:fillRect/>
            </a:stretch>
          </p:blipFill>
          <p:spPr>
            <a:xfrm>
              <a:off x="9273150" y="2695108"/>
              <a:ext cx="30474" cy="30475"/>
            </a:xfrm>
            <a:prstGeom prst="rect">
              <a:avLst/>
            </a:prstGeom>
            <a:noFill/>
            <a:ln>
              <a:noFill/>
            </a:ln>
          </p:spPr>
        </p:pic>
        <p:pic>
          <p:nvPicPr>
            <p:cNvPr id="593" name="Google Shape;593;p13"/>
            <p:cNvPicPr preferRelativeResize="0"/>
            <p:nvPr/>
          </p:nvPicPr>
          <p:blipFill>
            <a:blip r:embed="rId7">
              <a:alphaModFix/>
            </a:blip>
            <a:stretch>
              <a:fillRect/>
            </a:stretch>
          </p:blipFill>
          <p:spPr>
            <a:xfrm>
              <a:off x="9351800" y="2454158"/>
              <a:ext cx="30474" cy="30475"/>
            </a:xfrm>
            <a:prstGeom prst="rect">
              <a:avLst/>
            </a:prstGeom>
            <a:noFill/>
            <a:ln>
              <a:noFill/>
            </a:ln>
          </p:spPr>
        </p:pic>
        <p:pic>
          <p:nvPicPr>
            <p:cNvPr id="594" name="Google Shape;594;p13"/>
            <p:cNvPicPr preferRelativeResize="0"/>
            <p:nvPr/>
          </p:nvPicPr>
          <p:blipFill>
            <a:blip r:embed="rId7">
              <a:alphaModFix/>
            </a:blip>
            <a:stretch>
              <a:fillRect/>
            </a:stretch>
          </p:blipFill>
          <p:spPr>
            <a:xfrm>
              <a:off x="9228200" y="2565247"/>
              <a:ext cx="14874" cy="14900"/>
            </a:xfrm>
            <a:prstGeom prst="rect">
              <a:avLst/>
            </a:prstGeom>
            <a:noFill/>
            <a:ln>
              <a:noFill/>
            </a:ln>
          </p:spPr>
        </p:pic>
        <p:pic>
          <p:nvPicPr>
            <p:cNvPr id="595" name="Google Shape;595;p13"/>
            <p:cNvPicPr preferRelativeResize="0"/>
            <p:nvPr/>
          </p:nvPicPr>
          <p:blipFill>
            <a:blip r:embed="rId7">
              <a:alphaModFix/>
            </a:blip>
            <a:stretch>
              <a:fillRect/>
            </a:stretch>
          </p:blipFill>
          <p:spPr>
            <a:xfrm>
              <a:off x="9471650" y="2773722"/>
              <a:ext cx="14874" cy="14900"/>
            </a:xfrm>
            <a:prstGeom prst="rect">
              <a:avLst/>
            </a:prstGeom>
            <a:noFill/>
            <a:ln>
              <a:noFill/>
            </a:ln>
          </p:spPr>
        </p:pic>
        <p:pic>
          <p:nvPicPr>
            <p:cNvPr id="596" name="Google Shape;596;p13"/>
            <p:cNvPicPr preferRelativeResize="0"/>
            <p:nvPr/>
          </p:nvPicPr>
          <p:blipFill>
            <a:blip r:embed="rId7">
              <a:alphaModFix/>
            </a:blip>
            <a:stretch>
              <a:fillRect/>
            </a:stretch>
          </p:blipFill>
          <p:spPr>
            <a:xfrm>
              <a:off x="9124050" y="2287472"/>
              <a:ext cx="14874" cy="14900"/>
            </a:xfrm>
            <a:prstGeom prst="rect">
              <a:avLst/>
            </a:prstGeom>
            <a:noFill/>
            <a:ln>
              <a:noFill/>
            </a:ln>
          </p:spPr>
        </p:pic>
        <p:pic>
          <p:nvPicPr>
            <p:cNvPr id="597" name="Google Shape;597;p13"/>
            <p:cNvPicPr preferRelativeResize="0"/>
            <p:nvPr/>
          </p:nvPicPr>
          <p:blipFill>
            <a:blip r:embed="rId7">
              <a:alphaModFix/>
            </a:blip>
            <a:stretch>
              <a:fillRect/>
            </a:stretch>
          </p:blipFill>
          <p:spPr>
            <a:xfrm>
              <a:off x="9132075" y="2352388"/>
              <a:ext cx="18624" cy="18625"/>
            </a:xfrm>
            <a:prstGeom prst="rect">
              <a:avLst/>
            </a:prstGeom>
            <a:noFill/>
            <a:ln>
              <a:noFill/>
            </a:ln>
          </p:spPr>
        </p:pic>
        <p:pic>
          <p:nvPicPr>
            <p:cNvPr id="598" name="Google Shape;598;p13"/>
            <p:cNvPicPr preferRelativeResize="0"/>
            <p:nvPr/>
          </p:nvPicPr>
          <p:blipFill>
            <a:blip r:embed="rId7">
              <a:alphaModFix/>
            </a:blip>
            <a:stretch>
              <a:fillRect/>
            </a:stretch>
          </p:blipFill>
          <p:spPr>
            <a:xfrm>
              <a:off x="9092825" y="2266247"/>
              <a:ext cx="14874" cy="14900"/>
            </a:xfrm>
            <a:prstGeom prst="rect">
              <a:avLst/>
            </a:prstGeom>
            <a:noFill/>
            <a:ln>
              <a:noFill/>
            </a:ln>
          </p:spPr>
        </p:pic>
        <p:pic>
          <p:nvPicPr>
            <p:cNvPr id="599" name="Google Shape;599;p13"/>
            <p:cNvPicPr preferRelativeResize="0"/>
            <p:nvPr/>
          </p:nvPicPr>
          <p:blipFill>
            <a:blip r:embed="rId7">
              <a:alphaModFix/>
            </a:blip>
            <a:stretch>
              <a:fillRect/>
            </a:stretch>
          </p:blipFill>
          <p:spPr>
            <a:xfrm>
              <a:off x="8807475" y="2187800"/>
              <a:ext cx="46206" cy="46175"/>
            </a:xfrm>
            <a:prstGeom prst="rect">
              <a:avLst/>
            </a:prstGeom>
            <a:noFill/>
            <a:ln>
              <a:noFill/>
            </a:ln>
          </p:spPr>
        </p:pic>
        <p:pic>
          <p:nvPicPr>
            <p:cNvPr id="600" name="Google Shape;600;p13"/>
            <p:cNvPicPr preferRelativeResize="0"/>
            <p:nvPr/>
          </p:nvPicPr>
          <p:blipFill>
            <a:blip r:embed="rId7">
              <a:alphaModFix/>
            </a:blip>
            <a:stretch>
              <a:fillRect/>
            </a:stretch>
          </p:blipFill>
          <p:spPr>
            <a:xfrm>
              <a:off x="8529050" y="2022725"/>
              <a:ext cx="67976" cy="67925"/>
            </a:xfrm>
            <a:prstGeom prst="rect">
              <a:avLst/>
            </a:prstGeom>
            <a:noFill/>
            <a:ln>
              <a:noFill/>
            </a:ln>
          </p:spPr>
        </p:pic>
        <p:pic>
          <p:nvPicPr>
            <p:cNvPr id="601" name="Google Shape;601;p13"/>
            <p:cNvPicPr preferRelativeResize="0"/>
            <p:nvPr/>
          </p:nvPicPr>
          <p:blipFill>
            <a:blip r:embed="rId7">
              <a:alphaModFix/>
            </a:blip>
            <a:stretch>
              <a:fillRect/>
            </a:stretch>
          </p:blipFill>
          <p:spPr>
            <a:xfrm>
              <a:off x="8908575" y="1739350"/>
              <a:ext cx="67976" cy="67925"/>
            </a:xfrm>
            <a:prstGeom prst="rect">
              <a:avLst/>
            </a:prstGeom>
            <a:noFill/>
            <a:ln>
              <a:noFill/>
            </a:ln>
          </p:spPr>
        </p:pic>
        <p:pic>
          <p:nvPicPr>
            <p:cNvPr id="602" name="Google Shape;602;p13"/>
            <p:cNvPicPr preferRelativeResize="0"/>
            <p:nvPr/>
          </p:nvPicPr>
          <p:blipFill>
            <a:blip r:embed="rId7">
              <a:alphaModFix/>
            </a:blip>
            <a:stretch>
              <a:fillRect/>
            </a:stretch>
          </p:blipFill>
          <p:spPr>
            <a:xfrm>
              <a:off x="9382275" y="1631000"/>
              <a:ext cx="46206" cy="46175"/>
            </a:xfrm>
            <a:prstGeom prst="rect">
              <a:avLst/>
            </a:prstGeom>
            <a:noFill/>
            <a:ln>
              <a:noFill/>
            </a:ln>
          </p:spPr>
        </p:pic>
        <p:pic>
          <p:nvPicPr>
            <p:cNvPr id="603" name="Google Shape;603;p13"/>
            <p:cNvPicPr preferRelativeResize="0"/>
            <p:nvPr/>
          </p:nvPicPr>
          <p:blipFill>
            <a:blip r:embed="rId7">
              <a:alphaModFix/>
            </a:blip>
            <a:stretch>
              <a:fillRect/>
            </a:stretch>
          </p:blipFill>
          <p:spPr>
            <a:xfrm>
              <a:off x="9192000" y="2002233"/>
              <a:ext cx="30474" cy="30475"/>
            </a:xfrm>
            <a:prstGeom prst="rect">
              <a:avLst/>
            </a:prstGeom>
            <a:noFill/>
            <a:ln>
              <a:noFill/>
            </a:ln>
          </p:spPr>
        </p:pic>
        <p:pic>
          <p:nvPicPr>
            <p:cNvPr id="604" name="Google Shape;604;p13"/>
            <p:cNvPicPr preferRelativeResize="0"/>
            <p:nvPr/>
          </p:nvPicPr>
          <p:blipFill>
            <a:blip r:embed="rId7">
              <a:alphaModFix/>
            </a:blip>
            <a:stretch>
              <a:fillRect/>
            </a:stretch>
          </p:blipFill>
          <p:spPr>
            <a:xfrm>
              <a:off x="8872300" y="1898608"/>
              <a:ext cx="30474" cy="30475"/>
            </a:xfrm>
            <a:prstGeom prst="rect">
              <a:avLst/>
            </a:prstGeom>
            <a:noFill/>
            <a:ln>
              <a:noFill/>
            </a:ln>
          </p:spPr>
        </p:pic>
        <p:pic>
          <p:nvPicPr>
            <p:cNvPr id="605" name="Google Shape;605;p13"/>
            <p:cNvPicPr preferRelativeResize="0"/>
            <p:nvPr/>
          </p:nvPicPr>
          <p:blipFill>
            <a:blip r:embed="rId7">
              <a:alphaModFix/>
            </a:blip>
            <a:stretch>
              <a:fillRect/>
            </a:stretch>
          </p:blipFill>
          <p:spPr>
            <a:xfrm>
              <a:off x="8952200" y="1698858"/>
              <a:ext cx="30474" cy="30475"/>
            </a:xfrm>
            <a:prstGeom prst="rect">
              <a:avLst/>
            </a:prstGeom>
            <a:noFill/>
            <a:ln>
              <a:noFill/>
            </a:ln>
          </p:spPr>
        </p:pic>
        <p:pic>
          <p:nvPicPr>
            <p:cNvPr id="606" name="Google Shape;606;p13"/>
            <p:cNvPicPr preferRelativeResize="0"/>
            <p:nvPr/>
          </p:nvPicPr>
          <p:blipFill>
            <a:blip r:embed="rId7">
              <a:alphaModFix/>
            </a:blip>
            <a:stretch>
              <a:fillRect/>
            </a:stretch>
          </p:blipFill>
          <p:spPr>
            <a:xfrm>
              <a:off x="8933250" y="1945413"/>
              <a:ext cx="18624" cy="18625"/>
            </a:xfrm>
            <a:prstGeom prst="rect">
              <a:avLst/>
            </a:prstGeom>
            <a:noFill/>
            <a:ln>
              <a:noFill/>
            </a:ln>
          </p:spPr>
        </p:pic>
        <p:pic>
          <p:nvPicPr>
            <p:cNvPr id="607" name="Google Shape;607;p13"/>
            <p:cNvPicPr preferRelativeResize="0"/>
            <p:nvPr/>
          </p:nvPicPr>
          <p:blipFill>
            <a:blip r:embed="rId7">
              <a:alphaModFix/>
            </a:blip>
            <a:stretch>
              <a:fillRect/>
            </a:stretch>
          </p:blipFill>
          <p:spPr>
            <a:xfrm>
              <a:off x="8908575" y="1980650"/>
              <a:ext cx="18624" cy="18625"/>
            </a:xfrm>
            <a:prstGeom prst="rect">
              <a:avLst/>
            </a:prstGeom>
            <a:noFill/>
            <a:ln>
              <a:noFill/>
            </a:ln>
          </p:spPr>
        </p:pic>
        <p:pic>
          <p:nvPicPr>
            <p:cNvPr id="608" name="Google Shape;608;p13"/>
            <p:cNvPicPr preferRelativeResize="0"/>
            <p:nvPr/>
          </p:nvPicPr>
          <p:blipFill>
            <a:blip r:embed="rId7">
              <a:alphaModFix/>
            </a:blip>
            <a:stretch>
              <a:fillRect/>
            </a:stretch>
          </p:blipFill>
          <p:spPr>
            <a:xfrm>
              <a:off x="8802475" y="1110500"/>
              <a:ext cx="18624" cy="18625"/>
            </a:xfrm>
            <a:prstGeom prst="rect">
              <a:avLst/>
            </a:prstGeom>
            <a:noFill/>
            <a:ln>
              <a:noFill/>
            </a:ln>
          </p:spPr>
        </p:pic>
        <p:pic>
          <p:nvPicPr>
            <p:cNvPr id="609" name="Google Shape;609;p13"/>
            <p:cNvPicPr preferRelativeResize="0"/>
            <p:nvPr/>
          </p:nvPicPr>
          <p:blipFill>
            <a:blip r:embed="rId7">
              <a:alphaModFix/>
            </a:blip>
            <a:stretch>
              <a:fillRect/>
            </a:stretch>
          </p:blipFill>
          <p:spPr>
            <a:xfrm>
              <a:off x="8758700" y="1174483"/>
              <a:ext cx="30474" cy="30475"/>
            </a:xfrm>
            <a:prstGeom prst="rect">
              <a:avLst/>
            </a:prstGeom>
            <a:noFill/>
            <a:ln>
              <a:noFill/>
            </a:ln>
          </p:spPr>
        </p:pic>
        <p:pic>
          <p:nvPicPr>
            <p:cNvPr id="610" name="Google Shape;610;p13"/>
            <p:cNvPicPr preferRelativeResize="0"/>
            <p:nvPr/>
          </p:nvPicPr>
          <p:blipFill>
            <a:blip r:embed="rId7">
              <a:alphaModFix/>
            </a:blip>
            <a:stretch>
              <a:fillRect/>
            </a:stretch>
          </p:blipFill>
          <p:spPr>
            <a:xfrm>
              <a:off x="8789175" y="1198775"/>
              <a:ext cx="74150" cy="74100"/>
            </a:xfrm>
            <a:prstGeom prst="rect">
              <a:avLst/>
            </a:prstGeom>
            <a:noFill/>
            <a:ln>
              <a:noFill/>
            </a:ln>
          </p:spPr>
        </p:pic>
        <p:pic>
          <p:nvPicPr>
            <p:cNvPr id="611" name="Google Shape;611;p13"/>
            <p:cNvPicPr preferRelativeResize="0"/>
            <p:nvPr/>
          </p:nvPicPr>
          <p:blipFill>
            <a:blip r:embed="rId3">
              <a:alphaModFix/>
            </a:blip>
            <a:stretch>
              <a:fillRect/>
            </a:stretch>
          </p:blipFill>
          <p:spPr>
            <a:xfrm>
              <a:off x="6288600" y="4680650"/>
              <a:ext cx="695174" cy="579000"/>
            </a:xfrm>
            <a:prstGeom prst="rect">
              <a:avLst/>
            </a:prstGeom>
            <a:noFill/>
            <a:ln>
              <a:noFill/>
            </a:ln>
          </p:spPr>
        </p:pic>
        <p:pic>
          <p:nvPicPr>
            <p:cNvPr id="612" name="Google Shape;612;p13"/>
            <p:cNvPicPr preferRelativeResize="0"/>
            <p:nvPr/>
          </p:nvPicPr>
          <p:blipFill>
            <a:blip r:embed="rId5">
              <a:alphaModFix/>
            </a:blip>
            <a:stretch>
              <a:fillRect/>
            </a:stretch>
          </p:blipFill>
          <p:spPr>
            <a:xfrm rot="-598674">
              <a:off x="2570689" y="4845166"/>
              <a:ext cx="2900524" cy="1754773"/>
            </a:xfrm>
            <a:prstGeom prst="rect">
              <a:avLst/>
            </a:prstGeom>
            <a:noFill/>
            <a:ln>
              <a:noFill/>
            </a:ln>
          </p:spPr>
        </p:pic>
        <p:pic>
          <p:nvPicPr>
            <p:cNvPr id="613" name="Google Shape;613;p13"/>
            <p:cNvPicPr preferRelativeResize="0"/>
            <p:nvPr/>
          </p:nvPicPr>
          <p:blipFill>
            <a:blip r:embed="rId5">
              <a:alphaModFix/>
            </a:blip>
            <a:stretch>
              <a:fillRect/>
            </a:stretch>
          </p:blipFill>
          <p:spPr>
            <a:xfrm rot="2214208">
              <a:off x="6191123" y="-19290"/>
              <a:ext cx="879305" cy="531976"/>
            </a:xfrm>
            <a:prstGeom prst="rect">
              <a:avLst/>
            </a:prstGeom>
            <a:noFill/>
            <a:ln>
              <a:noFill/>
            </a:ln>
          </p:spPr>
        </p:pic>
        <p:pic>
          <p:nvPicPr>
            <p:cNvPr id="614" name="Google Shape;614;p13"/>
            <p:cNvPicPr preferRelativeResize="0"/>
            <p:nvPr/>
          </p:nvPicPr>
          <p:blipFill>
            <a:blip r:embed="rId5">
              <a:alphaModFix/>
            </a:blip>
            <a:stretch>
              <a:fillRect/>
            </a:stretch>
          </p:blipFill>
          <p:spPr>
            <a:xfrm rot="9900921">
              <a:off x="5402338" y="-38446"/>
              <a:ext cx="648197" cy="392143"/>
            </a:xfrm>
            <a:prstGeom prst="rect">
              <a:avLst/>
            </a:prstGeom>
            <a:noFill/>
            <a:ln>
              <a:noFill/>
            </a:ln>
          </p:spPr>
        </p:pic>
        <p:pic>
          <p:nvPicPr>
            <p:cNvPr id="615" name="Google Shape;615;p13"/>
            <p:cNvPicPr preferRelativeResize="0"/>
            <p:nvPr/>
          </p:nvPicPr>
          <p:blipFill>
            <a:blip r:embed="rId5">
              <a:alphaModFix/>
            </a:blip>
            <a:stretch>
              <a:fillRect/>
            </a:stretch>
          </p:blipFill>
          <p:spPr>
            <a:xfrm rot="2553553">
              <a:off x="1846815" y="-1225709"/>
              <a:ext cx="2900523" cy="1754775"/>
            </a:xfrm>
            <a:prstGeom prst="rect">
              <a:avLst/>
            </a:prstGeom>
            <a:noFill/>
            <a:ln>
              <a:noFill/>
            </a:ln>
          </p:spPr>
        </p:pic>
        <p:pic>
          <p:nvPicPr>
            <p:cNvPr id="616" name="Google Shape;616;p13"/>
            <p:cNvPicPr preferRelativeResize="0"/>
            <p:nvPr/>
          </p:nvPicPr>
          <p:blipFill>
            <a:blip r:embed="rId5">
              <a:alphaModFix/>
            </a:blip>
            <a:stretch>
              <a:fillRect/>
            </a:stretch>
          </p:blipFill>
          <p:spPr>
            <a:xfrm rot="10399180">
              <a:off x="-934379" y="-650236"/>
              <a:ext cx="2418808" cy="1463318"/>
            </a:xfrm>
            <a:prstGeom prst="rect">
              <a:avLst/>
            </a:prstGeom>
            <a:noFill/>
            <a:ln>
              <a:noFill/>
            </a:ln>
          </p:spPr>
        </p:pic>
        <p:pic>
          <p:nvPicPr>
            <p:cNvPr id="617" name="Google Shape;617;p13"/>
            <p:cNvPicPr preferRelativeResize="0"/>
            <p:nvPr/>
          </p:nvPicPr>
          <p:blipFill>
            <a:blip r:embed="rId3">
              <a:alphaModFix/>
            </a:blip>
            <a:stretch>
              <a:fillRect/>
            </a:stretch>
          </p:blipFill>
          <p:spPr>
            <a:xfrm>
              <a:off x="7387225" y="4935325"/>
              <a:ext cx="432272" cy="360000"/>
            </a:xfrm>
            <a:prstGeom prst="rect">
              <a:avLst/>
            </a:prstGeom>
            <a:noFill/>
            <a:ln>
              <a:noFill/>
            </a:ln>
          </p:spPr>
        </p:pic>
        <p:pic>
          <p:nvPicPr>
            <p:cNvPr id="618" name="Google Shape;618;p13"/>
            <p:cNvPicPr preferRelativeResize="0"/>
            <p:nvPr/>
          </p:nvPicPr>
          <p:blipFill>
            <a:blip r:embed="rId7">
              <a:alphaModFix/>
            </a:blip>
            <a:stretch>
              <a:fillRect/>
            </a:stretch>
          </p:blipFill>
          <p:spPr>
            <a:xfrm>
              <a:off x="8805060" y="3728725"/>
              <a:ext cx="215416" cy="215250"/>
            </a:xfrm>
            <a:prstGeom prst="rect">
              <a:avLst/>
            </a:prstGeom>
            <a:noFill/>
            <a:ln>
              <a:noFill/>
            </a:ln>
          </p:spPr>
        </p:pic>
        <p:pic>
          <p:nvPicPr>
            <p:cNvPr id="619" name="Google Shape;619;p13"/>
            <p:cNvPicPr preferRelativeResize="0"/>
            <p:nvPr/>
          </p:nvPicPr>
          <p:blipFill>
            <a:blip r:embed="rId7">
              <a:alphaModFix/>
            </a:blip>
            <a:stretch>
              <a:fillRect/>
            </a:stretch>
          </p:blipFill>
          <p:spPr>
            <a:xfrm>
              <a:off x="8928585" y="1204475"/>
              <a:ext cx="215416" cy="215250"/>
            </a:xfrm>
            <a:prstGeom prst="rect">
              <a:avLst/>
            </a:prstGeom>
            <a:noFill/>
            <a:ln>
              <a:noFill/>
            </a:ln>
          </p:spPr>
        </p:pic>
        <p:pic>
          <p:nvPicPr>
            <p:cNvPr id="620" name="Google Shape;620;p13"/>
            <p:cNvPicPr preferRelativeResize="0"/>
            <p:nvPr/>
          </p:nvPicPr>
          <p:blipFill>
            <a:blip r:embed="rId7">
              <a:alphaModFix/>
            </a:blip>
            <a:stretch>
              <a:fillRect/>
            </a:stretch>
          </p:blipFill>
          <p:spPr>
            <a:xfrm>
              <a:off x="8606485" y="93375"/>
              <a:ext cx="215416" cy="215250"/>
            </a:xfrm>
            <a:prstGeom prst="rect">
              <a:avLst/>
            </a:prstGeom>
            <a:noFill/>
            <a:ln>
              <a:noFill/>
            </a:ln>
          </p:spPr>
        </p:pic>
      </p:grpSp>
      <p:sp>
        <p:nvSpPr>
          <p:cNvPr id="621" name="Google Shape;621;p13"/>
          <p:cNvSpPr txBox="1">
            <a:spLocks noGrp="1"/>
          </p:cNvSpPr>
          <p:nvPr>
            <p:ph type="title"/>
          </p:nvPr>
        </p:nvSpPr>
        <p:spPr>
          <a:xfrm>
            <a:off x="1368000" y="1320600"/>
            <a:ext cx="439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2"/>
                </a:solidFill>
              </a:defRPr>
            </a:lvl1pPr>
            <a:lvl2pPr lvl="1" rtl="0">
              <a:spcBef>
                <a:spcPts val="0"/>
              </a:spcBef>
              <a:spcAft>
                <a:spcPts val="0"/>
              </a:spcAft>
              <a:buSzPts val="2500"/>
              <a:buFont typeface="Raleway"/>
              <a:buNone/>
              <a:defRPr sz="2500">
                <a:latin typeface="Raleway"/>
                <a:ea typeface="Raleway"/>
                <a:cs typeface="Raleway"/>
                <a:sym typeface="Raleway"/>
              </a:defRPr>
            </a:lvl2pPr>
            <a:lvl3pPr lvl="2" rtl="0">
              <a:spcBef>
                <a:spcPts val="0"/>
              </a:spcBef>
              <a:spcAft>
                <a:spcPts val="0"/>
              </a:spcAft>
              <a:buSzPts val="2500"/>
              <a:buFont typeface="Raleway"/>
              <a:buNone/>
              <a:defRPr sz="2500">
                <a:latin typeface="Raleway"/>
                <a:ea typeface="Raleway"/>
                <a:cs typeface="Raleway"/>
                <a:sym typeface="Raleway"/>
              </a:defRPr>
            </a:lvl3pPr>
            <a:lvl4pPr lvl="3" rtl="0">
              <a:spcBef>
                <a:spcPts val="0"/>
              </a:spcBef>
              <a:spcAft>
                <a:spcPts val="0"/>
              </a:spcAft>
              <a:buSzPts val="2500"/>
              <a:buFont typeface="Raleway"/>
              <a:buNone/>
              <a:defRPr sz="2500">
                <a:latin typeface="Raleway"/>
                <a:ea typeface="Raleway"/>
                <a:cs typeface="Raleway"/>
                <a:sym typeface="Raleway"/>
              </a:defRPr>
            </a:lvl4pPr>
            <a:lvl5pPr lvl="4" rtl="0">
              <a:spcBef>
                <a:spcPts val="0"/>
              </a:spcBef>
              <a:spcAft>
                <a:spcPts val="0"/>
              </a:spcAft>
              <a:buSzPts val="2500"/>
              <a:buFont typeface="Raleway"/>
              <a:buNone/>
              <a:defRPr sz="2500">
                <a:latin typeface="Raleway"/>
                <a:ea typeface="Raleway"/>
                <a:cs typeface="Raleway"/>
                <a:sym typeface="Raleway"/>
              </a:defRPr>
            </a:lvl5pPr>
            <a:lvl6pPr lvl="5" rtl="0">
              <a:spcBef>
                <a:spcPts val="0"/>
              </a:spcBef>
              <a:spcAft>
                <a:spcPts val="0"/>
              </a:spcAft>
              <a:buSzPts val="2500"/>
              <a:buFont typeface="Raleway"/>
              <a:buNone/>
              <a:defRPr sz="2500">
                <a:latin typeface="Raleway"/>
                <a:ea typeface="Raleway"/>
                <a:cs typeface="Raleway"/>
                <a:sym typeface="Raleway"/>
              </a:defRPr>
            </a:lvl6pPr>
            <a:lvl7pPr lvl="6" rtl="0">
              <a:spcBef>
                <a:spcPts val="0"/>
              </a:spcBef>
              <a:spcAft>
                <a:spcPts val="0"/>
              </a:spcAft>
              <a:buSzPts val="2500"/>
              <a:buFont typeface="Raleway"/>
              <a:buNone/>
              <a:defRPr sz="2500">
                <a:latin typeface="Raleway"/>
                <a:ea typeface="Raleway"/>
                <a:cs typeface="Raleway"/>
                <a:sym typeface="Raleway"/>
              </a:defRPr>
            </a:lvl7pPr>
            <a:lvl8pPr lvl="7" rtl="0">
              <a:spcBef>
                <a:spcPts val="0"/>
              </a:spcBef>
              <a:spcAft>
                <a:spcPts val="0"/>
              </a:spcAft>
              <a:buSzPts val="2500"/>
              <a:buFont typeface="Raleway"/>
              <a:buNone/>
              <a:defRPr sz="2500">
                <a:latin typeface="Raleway"/>
                <a:ea typeface="Raleway"/>
                <a:cs typeface="Raleway"/>
                <a:sym typeface="Raleway"/>
              </a:defRPr>
            </a:lvl8pPr>
            <a:lvl9pPr lvl="8"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622" name="Google Shape;622;p13"/>
          <p:cNvSpPr txBox="1">
            <a:spLocks noGrp="1"/>
          </p:cNvSpPr>
          <p:nvPr>
            <p:ph type="title" idx="2" hasCustomPrompt="1"/>
          </p:nvPr>
        </p:nvSpPr>
        <p:spPr>
          <a:xfrm>
            <a:off x="720000" y="1320600"/>
            <a:ext cx="648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b="1">
                <a:solidFill>
                  <a:schemeClr val="accent1"/>
                </a:solidFill>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a:r>
              <a:t>xx%</a:t>
            </a:r>
          </a:p>
        </p:txBody>
      </p:sp>
      <p:sp>
        <p:nvSpPr>
          <p:cNvPr id="623" name="Google Shape;623;p13"/>
          <p:cNvSpPr txBox="1">
            <a:spLocks noGrp="1"/>
          </p:cNvSpPr>
          <p:nvPr>
            <p:ph type="subTitle" idx="1"/>
          </p:nvPr>
        </p:nvSpPr>
        <p:spPr>
          <a:xfrm>
            <a:off x="1368000" y="1680600"/>
            <a:ext cx="4392000" cy="36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2pPr>
            <a:lvl3pPr lvl="2"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3pPr>
            <a:lvl4pPr lvl="3"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4pPr>
            <a:lvl5pPr lvl="4"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5pPr>
            <a:lvl6pPr lvl="5"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6pPr>
            <a:lvl7pPr lvl="6"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7pPr>
            <a:lvl8pPr lvl="7"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8pPr>
            <a:lvl9pPr lvl="8"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9pPr>
          </a:lstStyle>
          <a:p>
            <a:endParaRPr/>
          </a:p>
        </p:txBody>
      </p:sp>
      <p:sp>
        <p:nvSpPr>
          <p:cNvPr id="624" name="Google Shape;624;p13"/>
          <p:cNvSpPr txBox="1">
            <a:spLocks noGrp="1"/>
          </p:cNvSpPr>
          <p:nvPr>
            <p:ph type="title" idx="3"/>
          </p:nvPr>
        </p:nvSpPr>
        <p:spPr>
          <a:xfrm>
            <a:off x="2304000" y="2174400"/>
            <a:ext cx="439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2"/>
                </a:solidFill>
              </a:defRPr>
            </a:lvl1pPr>
            <a:lvl2pPr lvl="1" rtl="0">
              <a:spcBef>
                <a:spcPts val="0"/>
              </a:spcBef>
              <a:spcAft>
                <a:spcPts val="0"/>
              </a:spcAft>
              <a:buSzPts val="2500"/>
              <a:buFont typeface="Raleway"/>
              <a:buNone/>
              <a:defRPr sz="2500">
                <a:latin typeface="Raleway"/>
                <a:ea typeface="Raleway"/>
                <a:cs typeface="Raleway"/>
                <a:sym typeface="Raleway"/>
              </a:defRPr>
            </a:lvl2pPr>
            <a:lvl3pPr lvl="2" rtl="0">
              <a:spcBef>
                <a:spcPts val="0"/>
              </a:spcBef>
              <a:spcAft>
                <a:spcPts val="0"/>
              </a:spcAft>
              <a:buSzPts val="2500"/>
              <a:buFont typeface="Raleway"/>
              <a:buNone/>
              <a:defRPr sz="2500">
                <a:latin typeface="Raleway"/>
                <a:ea typeface="Raleway"/>
                <a:cs typeface="Raleway"/>
                <a:sym typeface="Raleway"/>
              </a:defRPr>
            </a:lvl3pPr>
            <a:lvl4pPr lvl="3" rtl="0">
              <a:spcBef>
                <a:spcPts val="0"/>
              </a:spcBef>
              <a:spcAft>
                <a:spcPts val="0"/>
              </a:spcAft>
              <a:buSzPts val="2500"/>
              <a:buFont typeface="Raleway"/>
              <a:buNone/>
              <a:defRPr sz="2500">
                <a:latin typeface="Raleway"/>
                <a:ea typeface="Raleway"/>
                <a:cs typeface="Raleway"/>
                <a:sym typeface="Raleway"/>
              </a:defRPr>
            </a:lvl4pPr>
            <a:lvl5pPr lvl="4" rtl="0">
              <a:spcBef>
                <a:spcPts val="0"/>
              </a:spcBef>
              <a:spcAft>
                <a:spcPts val="0"/>
              </a:spcAft>
              <a:buSzPts val="2500"/>
              <a:buFont typeface="Raleway"/>
              <a:buNone/>
              <a:defRPr sz="2500">
                <a:latin typeface="Raleway"/>
                <a:ea typeface="Raleway"/>
                <a:cs typeface="Raleway"/>
                <a:sym typeface="Raleway"/>
              </a:defRPr>
            </a:lvl5pPr>
            <a:lvl6pPr lvl="5" rtl="0">
              <a:spcBef>
                <a:spcPts val="0"/>
              </a:spcBef>
              <a:spcAft>
                <a:spcPts val="0"/>
              </a:spcAft>
              <a:buSzPts val="2500"/>
              <a:buFont typeface="Raleway"/>
              <a:buNone/>
              <a:defRPr sz="2500">
                <a:latin typeface="Raleway"/>
                <a:ea typeface="Raleway"/>
                <a:cs typeface="Raleway"/>
                <a:sym typeface="Raleway"/>
              </a:defRPr>
            </a:lvl6pPr>
            <a:lvl7pPr lvl="6" rtl="0">
              <a:spcBef>
                <a:spcPts val="0"/>
              </a:spcBef>
              <a:spcAft>
                <a:spcPts val="0"/>
              </a:spcAft>
              <a:buSzPts val="2500"/>
              <a:buFont typeface="Raleway"/>
              <a:buNone/>
              <a:defRPr sz="2500">
                <a:latin typeface="Raleway"/>
                <a:ea typeface="Raleway"/>
                <a:cs typeface="Raleway"/>
                <a:sym typeface="Raleway"/>
              </a:defRPr>
            </a:lvl7pPr>
            <a:lvl8pPr lvl="7" rtl="0">
              <a:spcBef>
                <a:spcPts val="0"/>
              </a:spcBef>
              <a:spcAft>
                <a:spcPts val="0"/>
              </a:spcAft>
              <a:buSzPts val="2500"/>
              <a:buFont typeface="Raleway"/>
              <a:buNone/>
              <a:defRPr sz="2500">
                <a:latin typeface="Raleway"/>
                <a:ea typeface="Raleway"/>
                <a:cs typeface="Raleway"/>
                <a:sym typeface="Raleway"/>
              </a:defRPr>
            </a:lvl8pPr>
            <a:lvl9pPr lvl="8"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625" name="Google Shape;625;p13"/>
          <p:cNvSpPr txBox="1">
            <a:spLocks noGrp="1"/>
          </p:cNvSpPr>
          <p:nvPr>
            <p:ph type="title" idx="4" hasCustomPrompt="1"/>
          </p:nvPr>
        </p:nvSpPr>
        <p:spPr>
          <a:xfrm>
            <a:off x="1656000" y="2174400"/>
            <a:ext cx="648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b="1">
                <a:solidFill>
                  <a:schemeClr val="accent1"/>
                </a:solidFill>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a:r>
              <a:t>xx%</a:t>
            </a:r>
          </a:p>
        </p:txBody>
      </p:sp>
      <p:sp>
        <p:nvSpPr>
          <p:cNvPr id="626" name="Google Shape;626;p13"/>
          <p:cNvSpPr txBox="1">
            <a:spLocks noGrp="1"/>
          </p:cNvSpPr>
          <p:nvPr>
            <p:ph type="subTitle" idx="5"/>
          </p:nvPr>
        </p:nvSpPr>
        <p:spPr>
          <a:xfrm>
            <a:off x="2304000" y="2534400"/>
            <a:ext cx="4392000" cy="36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2pPr>
            <a:lvl3pPr lvl="2"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3pPr>
            <a:lvl4pPr lvl="3"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4pPr>
            <a:lvl5pPr lvl="4"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5pPr>
            <a:lvl6pPr lvl="5"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6pPr>
            <a:lvl7pPr lvl="6"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7pPr>
            <a:lvl8pPr lvl="7"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8pPr>
            <a:lvl9pPr lvl="8"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9pPr>
          </a:lstStyle>
          <a:p>
            <a:endParaRPr/>
          </a:p>
        </p:txBody>
      </p:sp>
      <p:sp>
        <p:nvSpPr>
          <p:cNvPr id="627" name="Google Shape;627;p13"/>
          <p:cNvSpPr txBox="1">
            <a:spLocks noGrp="1"/>
          </p:cNvSpPr>
          <p:nvPr>
            <p:ph type="title" idx="6"/>
          </p:nvPr>
        </p:nvSpPr>
        <p:spPr>
          <a:xfrm>
            <a:off x="2853000" y="3027600"/>
            <a:ext cx="439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2"/>
                </a:solidFill>
              </a:defRPr>
            </a:lvl1pPr>
            <a:lvl2pPr lvl="1" rtl="0">
              <a:spcBef>
                <a:spcPts val="0"/>
              </a:spcBef>
              <a:spcAft>
                <a:spcPts val="0"/>
              </a:spcAft>
              <a:buSzPts val="2500"/>
              <a:buFont typeface="Raleway"/>
              <a:buNone/>
              <a:defRPr sz="2500">
                <a:latin typeface="Raleway"/>
                <a:ea typeface="Raleway"/>
                <a:cs typeface="Raleway"/>
                <a:sym typeface="Raleway"/>
              </a:defRPr>
            </a:lvl2pPr>
            <a:lvl3pPr lvl="2" rtl="0">
              <a:spcBef>
                <a:spcPts val="0"/>
              </a:spcBef>
              <a:spcAft>
                <a:spcPts val="0"/>
              </a:spcAft>
              <a:buSzPts val="2500"/>
              <a:buFont typeface="Raleway"/>
              <a:buNone/>
              <a:defRPr sz="2500">
                <a:latin typeface="Raleway"/>
                <a:ea typeface="Raleway"/>
                <a:cs typeface="Raleway"/>
                <a:sym typeface="Raleway"/>
              </a:defRPr>
            </a:lvl3pPr>
            <a:lvl4pPr lvl="3" rtl="0">
              <a:spcBef>
                <a:spcPts val="0"/>
              </a:spcBef>
              <a:spcAft>
                <a:spcPts val="0"/>
              </a:spcAft>
              <a:buSzPts val="2500"/>
              <a:buFont typeface="Raleway"/>
              <a:buNone/>
              <a:defRPr sz="2500">
                <a:latin typeface="Raleway"/>
                <a:ea typeface="Raleway"/>
                <a:cs typeface="Raleway"/>
                <a:sym typeface="Raleway"/>
              </a:defRPr>
            </a:lvl4pPr>
            <a:lvl5pPr lvl="4" rtl="0">
              <a:spcBef>
                <a:spcPts val="0"/>
              </a:spcBef>
              <a:spcAft>
                <a:spcPts val="0"/>
              </a:spcAft>
              <a:buSzPts val="2500"/>
              <a:buFont typeface="Raleway"/>
              <a:buNone/>
              <a:defRPr sz="2500">
                <a:latin typeface="Raleway"/>
                <a:ea typeface="Raleway"/>
                <a:cs typeface="Raleway"/>
                <a:sym typeface="Raleway"/>
              </a:defRPr>
            </a:lvl5pPr>
            <a:lvl6pPr lvl="5" rtl="0">
              <a:spcBef>
                <a:spcPts val="0"/>
              </a:spcBef>
              <a:spcAft>
                <a:spcPts val="0"/>
              </a:spcAft>
              <a:buSzPts val="2500"/>
              <a:buFont typeface="Raleway"/>
              <a:buNone/>
              <a:defRPr sz="2500">
                <a:latin typeface="Raleway"/>
                <a:ea typeface="Raleway"/>
                <a:cs typeface="Raleway"/>
                <a:sym typeface="Raleway"/>
              </a:defRPr>
            </a:lvl6pPr>
            <a:lvl7pPr lvl="6" rtl="0">
              <a:spcBef>
                <a:spcPts val="0"/>
              </a:spcBef>
              <a:spcAft>
                <a:spcPts val="0"/>
              </a:spcAft>
              <a:buSzPts val="2500"/>
              <a:buFont typeface="Raleway"/>
              <a:buNone/>
              <a:defRPr sz="2500">
                <a:latin typeface="Raleway"/>
                <a:ea typeface="Raleway"/>
                <a:cs typeface="Raleway"/>
                <a:sym typeface="Raleway"/>
              </a:defRPr>
            </a:lvl7pPr>
            <a:lvl8pPr lvl="7" rtl="0">
              <a:spcBef>
                <a:spcPts val="0"/>
              </a:spcBef>
              <a:spcAft>
                <a:spcPts val="0"/>
              </a:spcAft>
              <a:buSzPts val="2500"/>
              <a:buFont typeface="Raleway"/>
              <a:buNone/>
              <a:defRPr sz="2500">
                <a:latin typeface="Raleway"/>
                <a:ea typeface="Raleway"/>
                <a:cs typeface="Raleway"/>
                <a:sym typeface="Raleway"/>
              </a:defRPr>
            </a:lvl8pPr>
            <a:lvl9pPr lvl="8"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628" name="Google Shape;628;p13"/>
          <p:cNvSpPr txBox="1">
            <a:spLocks noGrp="1"/>
          </p:cNvSpPr>
          <p:nvPr>
            <p:ph type="title" idx="7" hasCustomPrompt="1"/>
          </p:nvPr>
        </p:nvSpPr>
        <p:spPr>
          <a:xfrm>
            <a:off x="2205000" y="3027600"/>
            <a:ext cx="648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b="1">
                <a:solidFill>
                  <a:schemeClr val="accent1"/>
                </a:solidFill>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a:r>
              <a:t>xx%</a:t>
            </a:r>
          </a:p>
        </p:txBody>
      </p:sp>
      <p:sp>
        <p:nvSpPr>
          <p:cNvPr id="629" name="Google Shape;629;p13"/>
          <p:cNvSpPr txBox="1">
            <a:spLocks noGrp="1"/>
          </p:cNvSpPr>
          <p:nvPr>
            <p:ph type="subTitle" idx="8"/>
          </p:nvPr>
        </p:nvSpPr>
        <p:spPr>
          <a:xfrm>
            <a:off x="2853000" y="3387600"/>
            <a:ext cx="4392000" cy="36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2pPr>
            <a:lvl3pPr lvl="2"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3pPr>
            <a:lvl4pPr lvl="3"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4pPr>
            <a:lvl5pPr lvl="4"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5pPr>
            <a:lvl6pPr lvl="5"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6pPr>
            <a:lvl7pPr lvl="6"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7pPr>
            <a:lvl8pPr lvl="7"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8pPr>
            <a:lvl9pPr lvl="8"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9pPr>
          </a:lstStyle>
          <a:p>
            <a:endParaRPr/>
          </a:p>
        </p:txBody>
      </p:sp>
      <p:sp>
        <p:nvSpPr>
          <p:cNvPr id="630" name="Google Shape;630;p13"/>
          <p:cNvSpPr txBox="1">
            <a:spLocks noGrp="1"/>
          </p:cNvSpPr>
          <p:nvPr>
            <p:ph type="title" idx="9"/>
          </p:nvPr>
        </p:nvSpPr>
        <p:spPr>
          <a:xfrm>
            <a:off x="3978000" y="3883950"/>
            <a:ext cx="4392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2"/>
                </a:solidFill>
              </a:defRPr>
            </a:lvl1pPr>
            <a:lvl2pPr lvl="1" rtl="0">
              <a:spcBef>
                <a:spcPts val="0"/>
              </a:spcBef>
              <a:spcAft>
                <a:spcPts val="0"/>
              </a:spcAft>
              <a:buSzPts val="2500"/>
              <a:buFont typeface="Raleway"/>
              <a:buNone/>
              <a:defRPr sz="2500">
                <a:latin typeface="Raleway"/>
                <a:ea typeface="Raleway"/>
                <a:cs typeface="Raleway"/>
                <a:sym typeface="Raleway"/>
              </a:defRPr>
            </a:lvl2pPr>
            <a:lvl3pPr lvl="2" rtl="0">
              <a:spcBef>
                <a:spcPts val="0"/>
              </a:spcBef>
              <a:spcAft>
                <a:spcPts val="0"/>
              </a:spcAft>
              <a:buSzPts val="2500"/>
              <a:buFont typeface="Raleway"/>
              <a:buNone/>
              <a:defRPr sz="2500">
                <a:latin typeface="Raleway"/>
                <a:ea typeface="Raleway"/>
                <a:cs typeface="Raleway"/>
                <a:sym typeface="Raleway"/>
              </a:defRPr>
            </a:lvl3pPr>
            <a:lvl4pPr lvl="3" rtl="0">
              <a:spcBef>
                <a:spcPts val="0"/>
              </a:spcBef>
              <a:spcAft>
                <a:spcPts val="0"/>
              </a:spcAft>
              <a:buSzPts val="2500"/>
              <a:buFont typeface="Raleway"/>
              <a:buNone/>
              <a:defRPr sz="2500">
                <a:latin typeface="Raleway"/>
                <a:ea typeface="Raleway"/>
                <a:cs typeface="Raleway"/>
                <a:sym typeface="Raleway"/>
              </a:defRPr>
            </a:lvl4pPr>
            <a:lvl5pPr lvl="4" rtl="0">
              <a:spcBef>
                <a:spcPts val="0"/>
              </a:spcBef>
              <a:spcAft>
                <a:spcPts val="0"/>
              </a:spcAft>
              <a:buSzPts val="2500"/>
              <a:buFont typeface="Raleway"/>
              <a:buNone/>
              <a:defRPr sz="2500">
                <a:latin typeface="Raleway"/>
                <a:ea typeface="Raleway"/>
                <a:cs typeface="Raleway"/>
                <a:sym typeface="Raleway"/>
              </a:defRPr>
            </a:lvl5pPr>
            <a:lvl6pPr lvl="5" rtl="0">
              <a:spcBef>
                <a:spcPts val="0"/>
              </a:spcBef>
              <a:spcAft>
                <a:spcPts val="0"/>
              </a:spcAft>
              <a:buSzPts val="2500"/>
              <a:buFont typeface="Raleway"/>
              <a:buNone/>
              <a:defRPr sz="2500">
                <a:latin typeface="Raleway"/>
                <a:ea typeface="Raleway"/>
                <a:cs typeface="Raleway"/>
                <a:sym typeface="Raleway"/>
              </a:defRPr>
            </a:lvl6pPr>
            <a:lvl7pPr lvl="6" rtl="0">
              <a:spcBef>
                <a:spcPts val="0"/>
              </a:spcBef>
              <a:spcAft>
                <a:spcPts val="0"/>
              </a:spcAft>
              <a:buSzPts val="2500"/>
              <a:buFont typeface="Raleway"/>
              <a:buNone/>
              <a:defRPr sz="2500">
                <a:latin typeface="Raleway"/>
                <a:ea typeface="Raleway"/>
                <a:cs typeface="Raleway"/>
                <a:sym typeface="Raleway"/>
              </a:defRPr>
            </a:lvl7pPr>
            <a:lvl8pPr lvl="7" rtl="0">
              <a:spcBef>
                <a:spcPts val="0"/>
              </a:spcBef>
              <a:spcAft>
                <a:spcPts val="0"/>
              </a:spcAft>
              <a:buSzPts val="2500"/>
              <a:buFont typeface="Raleway"/>
              <a:buNone/>
              <a:defRPr sz="2500">
                <a:latin typeface="Raleway"/>
                <a:ea typeface="Raleway"/>
                <a:cs typeface="Raleway"/>
                <a:sym typeface="Raleway"/>
              </a:defRPr>
            </a:lvl8pPr>
            <a:lvl9pPr lvl="8" rtl="0">
              <a:spcBef>
                <a:spcPts val="0"/>
              </a:spcBef>
              <a:spcAft>
                <a:spcPts val="0"/>
              </a:spcAft>
              <a:buSzPts val="2500"/>
              <a:buFont typeface="Raleway"/>
              <a:buNone/>
              <a:defRPr sz="2500">
                <a:latin typeface="Raleway"/>
                <a:ea typeface="Raleway"/>
                <a:cs typeface="Raleway"/>
                <a:sym typeface="Raleway"/>
              </a:defRPr>
            </a:lvl9pPr>
          </a:lstStyle>
          <a:p>
            <a:endParaRPr/>
          </a:p>
        </p:txBody>
      </p:sp>
      <p:sp>
        <p:nvSpPr>
          <p:cNvPr id="631" name="Google Shape;631;p13"/>
          <p:cNvSpPr txBox="1">
            <a:spLocks noGrp="1"/>
          </p:cNvSpPr>
          <p:nvPr>
            <p:ph type="title" idx="13" hasCustomPrompt="1"/>
          </p:nvPr>
        </p:nvSpPr>
        <p:spPr>
          <a:xfrm>
            <a:off x="3330000" y="3883950"/>
            <a:ext cx="648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b="1">
                <a:solidFill>
                  <a:schemeClr val="accent1"/>
                </a:solidFill>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a:r>
              <a:t>xx%</a:t>
            </a:r>
          </a:p>
        </p:txBody>
      </p:sp>
      <p:sp>
        <p:nvSpPr>
          <p:cNvPr id="632" name="Google Shape;632;p13"/>
          <p:cNvSpPr txBox="1">
            <a:spLocks noGrp="1"/>
          </p:cNvSpPr>
          <p:nvPr>
            <p:ph type="subTitle" idx="14"/>
          </p:nvPr>
        </p:nvSpPr>
        <p:spPr>
          <a:xfrm>
            <a:off x="3978000" y="4243950"/>
            <a:ext cx="4392000" cy="36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2pPr>
            <a:lvl3pPr lvl="2"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3pPr>
            <a:lvl4pPr lvl="3"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4pPr>
            <a:lvl5pPr lvl="4"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5pPr>
            <a:lvl6pPr lvl="5"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6pPr>
            <a:lvl7pPr lvl="6"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7pPr>
            <a:lvl8pPr lvl="7"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8pPr>
            <a:lvl9pPr lvl="8" rtl="0">
              <a:lnSpc>
                <a:spcPct val="100000"/>
              </a:lnSpc>
              <a:spcBef>
                <a:spcPts val="0"/>
              </a:spcBef>
              <a:spcAft>
                <a:spcPts val="0"/>
              </a:spcAft>
              <a:buClr>
                <a:schemeClr val="accent1"/>
              </a:buClr>
              <a:buSzPts val="1600"/>
              <a:buFont typeface="Raleway Medium"/>
              <a:buNone/>
              <a:defRPr sz="1600">
                <a:solidFill>
                  <a:schemeClr val="accent1"/>
                </a:solidFill>
                <a:latin typeface="Raleway Medium"/>
                <a:ea typeface="Raleway Medium"/>
                <a:cs typeface="Raleway Medium"/>
                <a:sym typeface="Raleway Medium"/>
              </a:defRPr>
            </a:lvl9pPr>
          </a:lstStyle>
          <a:p>
            <a:endParaRPr/>
          </a:p>
        </p:txBody>
      </p:sp>
      <p:sp>
        <p:nvSpPr>
          <p:cNvPr id="633" name="Google Shape;633;p13"/>
          <p:cNvSpPr txBox="1">
            <a:spLocks noGrp="1"/>
          </p:cNvSpPr>
          <p:nvPr>
            <p:ph type="title" idx="15"/>
          </p:nvPr>
        </p:nvSpPr>
        <p:spPr>
          <a:xfrm>
            <a:off x="720000" y="539550"/>
            <a:ext cx="7704000" cy="64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accent2"/>
                </a:solidFill>
              </a:defRPr>
            </a:lvl1pPr>
            <a:lvl2pPr lvl="1" rtl="0">
              <a:spcBef>
                <a:spcPts val="0"/>
              </a:spcBef>
              <a:spcAft>
                <a:spcPts val="0"/>
              </a:spcAft>
              <a:buSzPts val="3500"/>
              <a:buFont typeface="Raleway"/>
              <a:buNone/>
              <a:defRPr>
                <a:latin typeface="Raleway"/>
                <a:ea typeface="Raleway"/>
                <a:cs typeface="Raleway"/>
                <a:sym typeface="Raleway"/>
              </a:defRPr>
            </a:lvl2pPr>
            <a:lvl3pPr lvl="2" rtl="0">
              <a:spcBef>
                <a:spcPts val="0"/>
              </a:spcBef>
              <a:spcAft>
                <a:spcPts val="0"/>
              </a:spcAft>
              <a:buSzPts val="3500"/>
              <a:buFont typeface="Raleway"/>
              <a:buNone/>
              <a:defRPr>
                <a:latin typeface="Raleway"/>
                <a:ea typeface="Raleway"/>
                <a:cs typeface="Raleway"/>
                <a:sym typeface="Raleway"/>
              </a:defRPr>
            </a:lvl3pPr>
            <a:lvl4pPr lvl="3" rtl="0">
              <a:spcBef>
                <a:spcPts val="0"/>
              </a:spcBef>
              <a:spcAft>
                <a:spcPts val="0"/>
              </a:spcAft>
              <a:buSzPts val="3500"/>
              <a:buFont typeface="Raleway"/>
              <a:buNone/>
              <a:defRPr>
                <a:latin typeface="Raleway"/>
                <a:ea typeface="Raleway"/>
                <a:cs typeface="Raleway"/>
                <a:sym typeface="Raleway"/>
              </a:defRPr>
            </a:lvl4pPr>
            <a:lvl5pPr lvl="4" rtl="0">
              <a:spcBef>
                <a:spcPts val="0"/>
              </a:spcBef>
              <a:spcAft>
                <a:spcPts val="0"/>
              </a:spcAft>
              <a:buSzPts val="3500"/>
              <a:buFont typeface="Raleway"/>
              <a:buNone/>
              <a:defRPr>
                <a:latin typeface="Raleway"/>
                <a:ea typeface="Raleway"/>
                <a:cs typeface="Raleway"/>
                <a:sym typeface="Raleway"/>
              </a:defRPr>
            </a:lvl5pPr>
            <a:lvl6pPr lvl="5" rtl="0">
              <a:spcBef>
                <a:spcPts val="0"/>
              </a:spcBef>
              <a:spcAft>
                <a:spcPts val="0"/>
              </a:spcAft>
              <a:buSzPts val="3500"/>
              <a:buFont typeface="Raleway"/>
              <a:buNone/>
              <a:defRPr>
                <a:latin typeface="Raleway"/>
                <a:ea typeface="Raleway"/>
                <a:cs typeface="Raleway"/>
                <a:sym typeface="Raleway"/>
              </a:defRPr>
            </a:lvl6pPr>
            <a:lvl7pPr lvl="6" rtl="0">
              <a:spcBef>
                <a:spcPts val="0"/>
              </a:spcBef>
              <a:spcAft>
                <a:spcPts val="0"/>
              </a:spcAft>
              <a:buSzPts val="3500"/>
              <a:buFont typeface="Raleway"/>
              <a:buNone/>
              <a:defRPr>
                <a:latin typeface="Raleway"/>
                <a:ea typeface="Raleway"/>
                <a:cs typeface="Raleway"/>
                <a:sym typeface="Raleway"/>
              </a:defRPr>
            </a:lvl7pPr>
            <a:lvl8pPr lvl="7" rtl="0">
              <a:spcBef>
                <a:spcPts val="0"/>
              </a:spcBef>
              <a:spcAft>
                <a:spcPts val="0"/>
              </a:spcAft>
              <a:buSzPts val="3500"/>
              <a:buFont typeface="Raleway"/>
              <a:buNone/>
              <a:defRPr>
                <a:latin typeface="Raleway"/>
                <a:ea typeface="Raleway"/>
                <a:cs typeface="Raleway"/>
                <a:sym typeface="Raleway"/>
              </a:defRPr>
            </a:lvl8pPr>
            <a:lvl9pPr lvl="8"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_1_1">
    <p:spTree>
      <p:nvGrpSpPr>
        <p:cNvPr id="1" name="Shape 952"/>
        <p:cNvGrpSpPr/>
        <p:nvPr/>
      </p:nvGrpSpPr>
      <p:grpSpPr>
        <a:xfrm>
          <a:off x="0" y="0"/>
          <a:ext cx="0" cy="0"/>
          <a:chOff x="0" y="0"/>
          <a:chExt cx="0" cy="0"/>
        </a:xfrm>
      </p:grpSpPr>
      <p:grpSp>
        <p:nvGrpSpPr>
          <p:cNvPr id="953" name="Google Shape;953;p19"/>
          <p:cNvGrpSpPr/>
          <p:nvPr/>
        </p:nvGrpSpPr>
        <p:grpSpPr>
          <a:xfrm>
            <a:off x="-1606824" y="-2267965"/>
            <a:ext cx="12746311" cy="10172184"/>
            <a:chOff x="-1606824" y="-2267965"/>
            <a:chExt cx="12746311" cy="10172184"/>
          </a:xfrm>
        </p:grpSpPr>
        <p:pic>
          <p:nvPicPr>
            <p:cNvPr id="954" name="Google Shape;954;p19"/>
            <p:cNvPicPr preferRelativeResize="0"/>
            <p:nvPr/>
          </p:nvPicPr>
          <p:blipFill>
            <a:blip r:embed="rId2">
              <a:alphaModFix/>
            </a:blip>
            <a:stretch>
              <a:fillRect/>
            </a:stretch>
          </p:blipFill>
          <p:spPr>
            <a:xfrm rot="3282363">
              <a:off x="7222287" y="4555902"/>
              <a:ext cx="3781906" cy="2287942"/>
            </a:xfrm>
            <a:prstGeom prst="rect">
              <a:avLst/>
            </a:prstGeom>
            <a:noFill/>
            <a:ln>
              <a:noFill/>
            </a:ln>
          </p:spPr>
        </p:pic>
        <p:pic>
          <p:nvPicPr>
            <p:cNvPr id="955" name="Google Shape;955;p19"/>
            <p:cNvPicPr preferRelativeResize="0"/>
            <p:nvPr/>
          </p:nvPicPr>
          <p:blipFill>
            <a:blip r:embed="rId2">
              <a:alphaModFix/>
            </a:blip>
            <a:stretch>
              <a:fillRect/>
            </a:stretch>
          </p:blipFill>
          <p:spPr>
            <a:xfrm rot="1709984">
              <a:off x="5721064" y="-1416148"/>
              <a:ext cx="4218542" cy="2552095"/>
            </a:xfrm>
            <a:prstGeom prst="rect">
              <a:avLst/>
            </a:prstGeom>
            <a:noFill/>
            <a:ln>
              <a:noFill/>
            </a:ln>
          </p:spPr>
        </p:pic>
        <p:pic>
          <p:nvPicPr>
            <p:cNvPr id="956" name="Google Shape;956;p19"/>
            <p:cNvPicPr preferRelativeResize="0"/>
            <p:nvPr/>
          </p:nvPicPr>
          <p:blipFill>
            <a:blip r:embed="rId3">
              <a:alphaModFix/>
            </a:blip>
            <a:stretch>
              <a:fillRect/>
            </a:stretch>
          </p:blipFill>
          <p:spPr>
            <a:xfrm flipH="1">
              <a:off x="576571" y="3647725"/>
              <a:ext cx="215416" cy="215250"/>
            </a:xfrm>
            <a:prstGeom prst="rect">
              <a:avLst/>
            </a:prstGeom>
            <a:noFill/>
            <a:ln>
              <a:noFill/>
            </a:ln>
          </p:spPr>
        </p:pic>
        <p:pic>
          <p:nvPicPr>
            <p:cNvPr id="957" name="Google Shape;957;p19"/>
            <p:cNvPicPr preferRelativeResize="0"/>
            <p:nvPr/>
          </p:nvPicPr>
          <p:blipFill>
            <a:blip r:embed="rId2">
              <a:alphaModFix/>
            </a:blip>
            <a:stretch>
              <a:fillRect/>
            </a:stretch>
          </p:blipFill>
          <p:spPr>
            <a:xfrm rot="-246577">
              <a:off x="7199224" y="838277"/>
              <a:ext cx="1796024" cy="1086544"/>
            </a:xfrm>
            <a:prstGeom prst="rect">
              <a:avLst/>
            </a:prstGeom>
            <a:noFill/>
            <a:ln>
              <a:noFill/>
            </a:ln>
          </p:spPr>
        </p:pic>
        <p:pic>
          <p:nvPicPr>
            <p:cNvPr id="958" name="Google Shape;958;p19"/>
            <p:cNvPicPr preferRelativeResize="0"/>
            <p:nvPr/>
          </p:nvPicPr>
          <p:blipFill>
            <a:blip r:embed="rId2">
              <a:alphaModFix/>
            </a:blip>
            <a:stretch>
              <a:fillRect/>
            </a:stretch>
          </p:blipFill>
          <p:spPr>
            <a:xfrm rot="-9687778">
              <a:off x="-788315" y="-1346623"/>
              <a:ext cx="3781906" cy="2287944"/>
            </a:xfrm>
            <a:prstGeom prst="rect">
              <a:avLst/>
            </a:prstGeom>
            <a:noFill/>
            <a:ln>
              <a:noFill/>
            </a:ln>
          </p:spPr>
        </p:pic>
        <p:pic>
          <p:nvPicPr>
            <p:cNvPr id="959" name="Google Shape;959;p19"/>
            <p:cNvPicPr preferRelativeResize="0"/>
            <p:nvPr/>
          </p:nvPicPr>
          <p:blipFill>
            <a:blip r:embed="rId2">
              <a:alphaModFix/>
            </a:blip>
            <a:stretch>
              <a:fillRect/>
            </a:stretch>
          </p:blipFill>
          <p:spPr>
            <a:xfrm rot="10644497">
              <a:off x="-1570452" y="967737"/>
              <a:ext cx="2762880" cy="1671479"/>
            </a:xfrm>
            <a:prstGeom prst="rect">
              <a:avLst/>
            </a:prstGeom>
            <a:noFill/>
            <a:ln>
              <a:noFill/>
            </a:ln>
          </p:spPr>
        </p:pic>
        <p:pic>
          <p:nvPicPr>
            <p:cNvPr id="960" name="Google Shape;960;p19"/>
            <p:cNvPicPr preferRelativeResize="0"/>
            <p:nvPr/>
          </p:nvPicPr>
          <p:blipFill>
            <a:blip r:embed="rId2">
              <a:alphaModFix/>
            </a:blip>
            <a:stretch>
              <a:fillRect/>
            </a:stretch>
          </p:blipFill>
          <p:spPr>
            <a:xfrm rot="-8099937">
              <a:off x="1295575" y="1291028"/>
              <a:ext cx="990100" cy="598993"/>
            </a:xfrm>
            <a:prstGeom prst="rect">
              <a:avLst/>
            </a:prstGeom>
            <a:noFill/>
            <a:ln>
              <a:noFill/>
            </a:ln>
          </p:spPr>
        </p:pic>
        <p:pic>
          <p:nvPicPr>
            <p:cNvPr id="961" name="Google Shape;961;p19"/>
            <p:cNvPicPr preferRelativeResize="0"/>
            <p:nvPr/>
          </p:nvPicPr>
          <p:blipFill>
            <a:blip r:embed="rId3">
              <a:alphaModFix/>
            </a:blip>
            <a:stretch>
              <a:fillRect/>
            </a:stretch>
          </p:blipFill>
          <p:spPr>
            <a:xfrm flipH="1">
              <a:off x="361171" y="3033500"/>
              <a:ext cx="215416" cy="215250"/>
            </a:xfrm>
            <a:prstGeom prst="rect">
              <a:avLst/>
            </a:prstGeom>
            <a:noFill/>
            <a:ln>
              <a:noFill/>
            </a:ln>
          </p:spPr>
        </p:pic>
        <p:pic>
          <p:nvPicPr>
            <p:cNvPr id="962" name="Google Shape;962;p19"/>
            <p:cNvPicPr preferRelativeResize="0"/>
            <p:nvPr/>
          </p:nvPicPr>
          <p:blipFill>
            <a:blip r:embed="rId3">
              <a:alphaModFix/>
            </a:blip>
            <a:stretch>
              <a:fillRect/>
            </a:stretch>
          </p:blipFill>
          <p:spPr>
            <a:xfrm flipH="1">
              <a:off x="8379634" y="2665825"/>
              <a:ext cx="215416" cy="215250"/>
            </a:xfrm>
            <a:prstGeom prst="rect">
              <a:avLst/>
            </a:prstGeom>
            <a:noFill/>
            <a:ln>
              <a:noFill/>
            </a:ln>
          </p:spPr>
        </p:pic>
        <p:pic>
          <p:nvPicPr>
            <p:cNvPr id="963" name="Google Shape;963;p19"/>
            <p:cNvPicPr preferRelativeResize="0"/>
            <p:nvPr/>
          </p:nvPicPr>
          <p:blipFill>
            <a:blip r:embed="rId3">
              <a:alphaModFix/>
            </a:blip>
            <a:stretch>
              <a:fillRect/>
            </a:stretch>
          </p:blipFill>
          <p:spPr>
            <a:xfrm flipH="1">
              <a:off x="8764159" y="1559725"/>
              <a:ext cx="215416" cy="215250"/>
            </a:xfrm>
            <a:prstGeom prst="rect">
              <a:avLst/>
            </a:prstGeom>
            <a:noFill/>
            <a:ln>
              <a:noFill/>
            </a:ln>
          </p:spPr>
        </p:pic>
        <p:grpSp>
          <p:nvGrpSpPr>
            <p:cNvPr id="964" name="Google Shape;964;p19"/>
            <p:cNvGrpSpPr/>
            <p:nvPr/>
          </p:nvGrpSpPr>
          <p:grpSpPr>
            <a:xfrm>
              <a:off x="8186550" y="1889450"/>
              <a:ext cx="957474" cy="1761138"/>
              <a:chOff x="8167875" y="1468500"/>
              <a:chExt cx="957474" cy="1761138"/>
            </a:xfrm>
          </p:grpSpPr>
          <p:pic>
            <p:nvPicPr>
              <p:cNvPr id="965" name="Google Shape;965;p19"/>
              <p:cNvPicPr preferRelativeResize="0"/>
              <p:nvPr/>
            </p:nvPicPr>
            <p:blipFill>
              <a:blip r:embed="rId3">
                <a:alphaModFix/>
              </a:blip>
              <a:stretch>
                <a:fillRect/>
              </a:stretch>
            </p:blipFill>
            <p:spPr>
              <a:xfrm>
                <a:off x="8404500" y="3165650"/>
                <a:ext cx="46206" cy="46175"/>
              </a:xfrm>
              <a:prstGeom prst="rect">
                <a:avLst/>
              </a:prstGeom>
              <a:noFill/>
              <a:ln>
                <a:noFill/>
              </a:ln>
            </p:spPr>
          </p:pic>
          <p:pic>
            <p:nvPicPr>
              <p:cNvPr id="966" name="Google Shape;966;p19"/>
              <p:cNvPicPr preferRelativeResize="0"/>
              <p:nvPr/>
            </p:nvPicPr>
            <p:blipFill>
              <a:blip r:embed="rId3">
                <a:alphaModFix/>
              </a:blip>
              <a:stretch>
                <a:fillRect/>
              </a:stretch>
            </p:blipFill>
            <p:spPr>
              <a:xfrm>
                <a:off x="8492500" y="3211013"/>
                <a:ext cx="18624" cy="18625"/>
              </a:xfrm>
              <a:prstGeom prst="rect">
                <a:avLst/>
              </a:prstGeom>
              <a:noFill/>
              <a:ln>
                <a:noFill/>
              </a:ln>
            </p:spPr>
          </p:pic>
          <p:pic>
            <p:nvPicPr>
              <p:cNvPr id="967" name="Google Shape;967;p19"/>
              <p:cNvPicPr preferRelativeResize="0"/>
              <p:nvPr/>
            </p:nvPicPr>
            <p:blipFill>
              <a:blip r:embed="rId3">
                <a:alphaModFix/>
              </a:blip>
              <a:stretch>
                <a:fillRect/>
              </a:stretch>
            </p:blipFill>
            <p:spPr>
              <a:xfrm>
                <a:off x="8854550" y="3042488"/>
                <a:ext cx="18624" cy="18625"/>
              </a:xfrm>
              <a:prstGeom prst="rect">
                <a:avLst/>
              </a:prstGeom>
              <a:noFill/>
              <a:ln>
                <a:noFill/>
              </a:ln>
            </p:spPr>
          </p:pic>
          <p:pic>
            <p:nvPicPr>
              <p:cNvPr id="968" name="Google Shape;968;p19"/>
              <p:cNvPicPr preferRelativeResize="0"/>
              <p:nvPr/>
            </p:nvPicPr>
            <p:blipFill>
              <a:blip r:embed="rId3">
                <a:alphaModFix/>
              </a:blip>
              <a:stretch>
                <a:fillRect/>
              </a:stretch>
            </p:blipFill>
            <p:spPr>
              <a:xfrm>
                <a:off x="8911975" y="3053108"/>
                <a:ext cx="30474" cy="30475"/>
              </a:xfrm>
              <a:prstGeom prst="rect">
                <a:avLst/>
              </a:prstGeom>
              <a:noFill/>
              <a:ln>
                <a:noFill/>
              </a:ln>
            </p:spPr>
          </p:pic>
          <p:pic>
            <p:nvPicPr>
              <p:cNvPr id="969" name="Google Shape;969;p19"/>
              <p:cNvPicPr preferRelativeResize="0"/>
              <p:nvPr/>
            </p:nvPicPr>
            <p:blipFill>
              <a:blip r:embed="rId3">
                <a:alphaModFix/>
              </a:blip>
              <a:stretch>
                <a:fillRect/>
              </a:stretch>
            </p:blipFill>
            <p:spPr>
              <a:xfrm>
                <a:off x="8990625" y="2812158"/>
                <a:ext cx="30474" cy="30475"/>
              </a:xfrm>
              <a:prstGeom prst="rect">
                <a:avLst/>
              </a:prstGeom>
              <a:noFill/>
              <a:ln>
                <a:noFill/>
              </a:ln>
            </p:spPr>
          </p:pic>
          <p:pic>
            <p:nvPicPr>
              <p:cNvPr id="970" name="Google Shape;970;p19"/>
              <p:cNvPicPr preferRelativeResize="0"/>
              <p:nvPr/>
            </p:nvPicPr>
            <p:blipFill>
              <a:blip r:embed="rId3">
                <a:alphaModFix/>
              </a:blip>
              <a:stretch>
                <a:fillRect/>
              </a:stretch>
            </p:blipFill>
            <p:spPr>
              <a:xfrm>
                <a:off x="8867025" y="2923247"/>
                <a:ext cx="14874" cy="14900"/>
              </a:xfrm>
              <a:prstGeom prst="rect">
                <a:avLst/>
              </a:prstGeom>
              <a:noFill/>
              <a:ln>
                <a:noFill/>
              </a:ln>
            </p:spPr>
          </p:pic>
          <p:pic>
            <p:nvPicPr>
              <p:cNvPr id="971" name="Google Shape;971;p19"/>
              <p:cNvPicPr preferRelativeResize="0"/>
              <p:nvPr/>
            </p:nvPicPr>
            <p:blipFill>
              <a:blip r:embed="rId3">
                <a:alphaModFix/>
              </a:blip>
              <a:stretch>
                <a:fillRect/>
              </a:stretch>
            </p:blipFill>
            <p:spPr>
              <a:xfrm>
                <a:off x="9110475" y="3131722"/>
                <a:ext cx="14874" cy="14900"/>
              </a:xfrm>
              <a:prstGeom prst="rect">
                <a:avLst/>
              </a:prstGeom>
              <a:noFill/>
              <a:ln>
                <a:noFill/>
              </a:ln>
            </p:spPr>
          </p:pic>
          <p:pic>
            <p:nvPicPr>
              <p:cNvPr id="972" name="Google Shape;972;p19"/>
              <p:cNvPicPr preferRelativeResize="0"/>
              <p:nvPr/>
            </p:nvPicPr>
            <p:blipFill>
              <a:blip r:embed="rId3">
                <a:alphaModFix/>
              </a:blip>
              <a:stretch>
                <a:fillRect/>
              </a:stretch>
            </p:blipFill>
            <p:spPr>
              <a:xfrm>
                <a:off x="8762875" y="2645472"/>
                <a:ext cx="14874" cy="14900"/>
              </a:xfrm>
              <a:prstGeom prst="rect">
                <a:avLst/>
              </a:prstGeom>
              <a:noFill/>
              <a:ln>
                <a:noFill/>
              </a:ln>
            </p:spPr>
          </p:pic>
          <p:pic>
            <p:nvPicPr>
              <p:cNvPr id="973" name="Google Shape;973;p19"/>
              <p:cNvPicPr preferRelativeResize="0"/>
              <p:nvPr/>
            </p:nvPicPr>
            <p:blipFill>
              <a:blip r:embed="rId3">
                <a:alphaModFix/>
              </a:blip>
              <a:stretch>
                <a:fillRect/>
              </a:stretch>
            </p:blipFill>
            <p:spPr>
              <a:xfrm>
                <a:off x="8770900" y="2710388"/>
                <a:ext cx="18624" cy="18625"/>
              </a:xfrm>
              <a:prstGeom prst="rect">
                <a:avLst/>
              </a:prstGeom>
              <a:noFill/>
              <a:ln>
                <a:noFill/>
              </a:ln>
            </p:spPr>
          </p:pic>
          <p:pic>
            <p:nvPicPr>
              <p:cNvPr id="974" name="Google Shape;974;p19"/>
              <p:cNvPicPr preferRelativeResize="0"/>
              <p:nvPr/>
            </p:nvPicPr>
            <p:blipFill>
              <a:blip r:embed="rId3">
                <a:alphaModFix/>
              </a:blip>
              <a:stretch>
                <a:fillRect/>
              </a:stretch>
            </p:blipFill>
            <p:spPr>
              <a:xfrm>
                <a:off x="8731650" y="2624247"/>
                <a:ext cx="14874" cy="14900"/>
              </a:xfrm>
              <a:prstGeom prst="rect">
                <a:avLst/>
              </a:prstGeom>
              <a:noFill/>
              <a:ln>
                <a:noFill/>
              </a:ln>
            </p:spPr>
          </p:pic>
          <p:pic>
            <p:nvPicPr>
              <p:cNvPr id="975" name="Google Shape;975;p19"/>
              <p:cNvPicPr preferRelativeResize="0"/>
              <p:nvPr/>
            </p:nvPicPr>
            <p:blipFill>
              <a:blip r:embed="rId3">
                <a:alphaModFix/>
              </a:blip>
              <a:stretch>
                <a:fillRect/>
              </a:stretch>
            </p:blipFill>
            <p:spPr>
              <a:xfrm>
                <a:off x="8446300" y="2545800"/>
                <a:ext cx="46206" cy="46175"/>
              </a:xfrm>
              <a:prstGeom prst="rect">
                <a:avLst/>
              </a:prstGeom>
              <a:noFill/>
              <a:ln>
                <a:noFill/>
              </a:ln>
            </p:spPr>
          </p:pic>
          <p:pic>
            <p:nvPicPr>
              <p:cNvPr id="976" name="Google Shape;976;p19"/>
              <p:cNvPicPr preferRelativeResize="0"/>
              <p:nvPr/>
            </p:nvPicPr>
            <p:blipFill>
              <a:blip r:embed="rId3">
                <a:alphaModFix/>
              </a:blip>
              <a:stretch>
                <a:fillRect/>
              </a:stretch>
            </p:blipFill>
            <p:spPr>
              <a:xfrm>
                <a:off x="8167875" y="2380725"/>
                <a:ext cx="67976" cy="67925"/>
              </a:xfrm>
              <a:prstGeom prst="rect">
                <a:avLst/>
              </a:prstGeom>
              <a:noFill/>
              <a:ln>
                <a:noFill/>
              </a:ln>
            </p:spPr>
          </p:pic>
          <p:pic>
            <p:nvPicPr>
              <p:cNvPr id="977" name="Google Shape;977;p19"/>
              <p:cNvPicPr preferRelativeResize="0"/>
              <p:nvPr/>
            </p:nvPicPr>
            <p:blipFill>
              <a:blip r:embed="rId3">
                <a:alphaModFix/>
              </a:blip>
              <a:stretch>
                <a:fillRect/>
              </a:stretch>
            </p:blipFill>
            <p:spPr>
              <a:xfrm>
                <a:off x="8547400" y="2097350"/>
                <a:ext cx="67976" cy="67925"/>
              </a:xfrm>
              <a:prstGeom prst="rect">
                <a:avLst/>
              </a:prstGeom>
              <a:noFill/>
              <a:ln>
                <a:noFill/>
              </a:ln>
            </p:spPr>
          </p:pic>
          <p:pic>
            <p:nvPicPr>
              <p:cNvPr id="978" name="Google Shape;978;p19"/>
              <p:cNvPicPr preferRelativeResize="0"/>
              <p:nvPr/>
            </p:nvPicPr>
            <p:blipFill>
              <a:blip r:embed="rId3">
                <a:alphaModFix/>
              </a:blip>
              <a:stretch>
                <a:fillRect/>
              </a:stretch>
            </p:blipFill>
            <p:spPr>
              <a:xfrm>
                <a:off x="9021100" y="1989000"/>
                <a:ext cx="46206" cy="46175"/>
              </a:xfrm>
              <a:prstGeom prst="rect">
                <a:avLst/>
              </a:prstGeom>
              <a:noFill/>
              <a:ln>
                <a:noFill/>
              </a:ln>
            </p:spPr>
          </p:pic>
          <p:pic>
            <p:nvPicPr>
              <p:cNvPr id="979" name="Google Shape;979;p19"/>
              <p:cNvPicPr preferRelativeResize="0"/>
              <p:nvPr/>
            </p:nvPicPr>
            <p:blipFill>
              <a:blip r:embed="rId3">
                <a:alphaModFix/>
              </a:blip>
              <a:stretch>
                <a:fillRect/>
              </a:stretch>
            </p:blipFill>
            <p:spPr>
              <a:xfrm>
                <a:off x="8830825" y="2360233"/>
                <a:ext cx="30474" cy="30475"/>
              </a:xfrm>
              <a:prstGeom prst="rect">
                <a:avLst/>
              </a:prstGeom>
              <a:noFill/>
              <a:ln>
                <a:noFill/>
              </a:ln>
            </p:spPr>
          </p:pic>
          <p:pic>
            <p:nvPicPr>
              <p:cNvPr id="980" name="Google Shape;980;p19"/>
              <p:cNvPicPr preferRelativeResize="0"/>
              <p:nvPr/>
            </p:nvPicPr>
            <p:blipFill>
              <a:blip r:embed="rId3">
                <a:alphaModFix/>
              </a:blip>
              <a:stretch>
                <a:fillRect/>
              </a:stretch>
            </p:blipFill>
            <p:spPr>
              <a:xfrm>
                <a:off x="8511125" y="2256608"/>
                <a:ext cx="30474" cy="30475"/>
              </a:xfrm>
              <a:prstGeom prst="rect">
                <a:avLst/>
              </a:prstGeom>
              <a:noFill/>
              <a:ln>
                <a:noFill/>
              </a:ln>
            </p:spPr>
          </p:pic>
          <p:pic>
            <p:nvPicPr>
              <p:cNvPr id="981" name="Google Shape;981;p19"/>
              <p:cNvPicPr preferRelativeResize="0"/>
              <p:nvPr/>
            </p:nvPicPr>
            <p:blipFill>
              <a:blip r:embed="rId3">
                <a:alphaModFix/>
              </a:blip>
              <a:stretch>
                <a:fillRect/>
              </a:stretch>
            </p:blipFill>
            <p:spPr>
              <a:xfrm>
                <a:off x="8591025" y="2056858"/>
                <a:ext cx="30474" cy="30475"/>
              </a:xfrm>
              <a:prstGeom prst="rect">
                <a:avLst/>
              </a:prstGeom>
              <a:noFill/>
              <a:ln>
                <a:noFill/>
              </a:ln>
            </p:spPr>
          </p:pic>
          <p:pic>
            <p:nvPicPr>
              <p:cNvPr id="982" name="Google Shape;982;p19"/>
              <p:cNvPicPr preferRelativeResize="0"/>
              <p:nvPr/>
            </p:nvPicPr>
            <p:blipFill>
              <a:blip r:embed="rId3">
                <a:alphaModFix/>
              </a:blip>
              <a:stretch>
                <a:fillRect/>
              </a:stretch>
            </p:blipFill>
            <p:spPr>
              <a:xfrm>
                <a:off x="8572075" y="2303413"/>
                <a:ext cx="18624" cy="18625"/>
              </a:xfrm>
              <a:prstGeom prst="rect">
                <a:avLst/>
              </a:prstGeom>
              <a:noFill/>
              <a:ln>
                <a:noFill/>
              </a:ln>
            </p:spPr>
          </p:pic>
          <p:pic>
            <p:nvPicPr>
              <p:cNvPr id="983" name="Google Shape;983;p19"/>
              <p:cNvPicPr preferRelativeResize="0"/>
              <p:nvPr/>
            </p:nvPicPr>
            <p:blipFill>
              <a:blip r:embed="rId3">
                <a:alphaModFix/>
              </a:blip>
              <a:stretch>
                <a:fillRect/>
              </a:stretch>
            </p:blipFill>
            <p:spPr>
              <a:xfrm>
                <a:off x="8547400" y="2338650"/>
                <a:ext cx="18624" cy="18625"/>
              </a:xfrm>
              <a:prstGeom prst="rect">
                <a:avLst/>
              </a:prstGeom>
              <a:noFill/>
              <a:ln>
                <a:noFill/>
              </a:ln>
            </p:spPr>
          </p:pic>
          <p:pic>
            <p:nvPicPr>
              <p:cNvPr id="984" name="Google Shape;984;p19"/>
              <p:cNvPicPr preferRelativeResize="0"/>
              <p:nvPr/>
            </p:nvPicPr>
            <p:blipFill>
              <a:blip r:embed="rId3">
                <a:alphaModFix/>
              </a:blip>
              <a:stretch>
                <a:fillRect/>
              </a:stretch>
            </p:blipFill>
            <p:spPr>
              <a:xfrm>
                <a:off x="8441300" y="1468500"/>
                <a:ext cx="18624" cy="18625"/>
              </a:xfrm>
              <a:prstGeom prst="rect">
                <a:avLst/>
              </a:prstGeom>
              <a:noFill/>
              <a:ln>
                <a:noFill/>
              </a:ln>
            </p:spPr>
          </p:pic>
          <p:pic>
            <p:nvPicPr>
              <p:cNvPr id="985" name="Google Shape;985;p19"/>
              <p:cNvPicPr preferRelativeResize="0"/>
              <p:nvPr/>
            </p:nvPicPr>
            <p:blipFill>
              <a:blip r:embed="rId3">
                <a:alphaModFix/>
              </a:blip>
              <a:stretch>
                <a:fillRect/>
              </a:stretch>
            </p:blipFill>
            <p:spPr>
              <a:xfrm>
                <a:off x="8397525" y="1532483"/>
                <a:ext cx="30474" cy="30475"/>
              </a:xfrm>
              <a:prstGeom prst="rect">
                <a:avLst/>
              </a:prstGeom>
              <a:noFill/>
              <a:ln>
                <a:noFill/>
              </a:ln>
            </p:spPr>
          </p:pic>
          <p:pic>
            <p:nvPicPr>
              <p:cNvPr id="986" name="Google Shape;986;p19"/>
              <p:cNvPicPr preferRelativeResize="0"/>
              <p:nvPr/>
            </p:nvPicPr>
            <p:blipFill>
              <a:blip r:embed="rId3">
                <a:alphaModFix/>
              </a:blip>
              <a:stretch>
                <a:fillRect/>
              </a:stretch>
            </p:blipFill>
            <p:spPr>
              <a:xfrm>
                <a:off x="8428000" y="1556775"/>
                <a:ext cx="74150" cy="74100"/>
              </a:xfrm>
              <a:prstGeom prst="rect">
                <a:avLst/>
              </a:prstGeom>
              <a:noFill/>
              <a:ln>
                <a:noFill/>
              </a:ln>
            </p:spPr>
          </p:pic>
        </p:grpSp>
        <p:grpSp>
          <p:nvGrpSpPr>
            <p:cNvPr id="987" name="Google Shape;987;p19"/>
            <p:cNvGrpSpPr/>
            <p:nvPr/>
          </p:nvGrpSpPr>
          <p:grpSpPr>
            <a:xfrm>
              <a:off x="-910775" y="2761353"/>
              <a:ext cx="1915599" cy="3279022"/>
              <a:chOff x="-910775" y="2583703"/>
              <a:chExt cx="1915599" cy="3279022"/>
            </a:xfrm>
          </p:grpSpPr>
          <p:pic>
            <p:nvPicPr>
              <p:cNvPr id="988" name="Google Shape;988;p19"/>
              <p:cNvPicPr preferRelativeResize="0"/>
              <p:nvPr/>
            </p:nvPicPr>
            <p:blipFill>
              <a:blip r:embed="rId4">
                <a:alphaModFix/>
              </a:blip>
              <a:stretch>
                <a:fillRect/>
              </a:stretch>
            </p:blipFill>
            <p:spPr>
              <a:xfrm>
                <a:off x="-910775" y="3635300"/>
                <a:ext cx="1915599" cy="2227425"/>
              </a:xfrm>
              <a:prstGeom prst="rect">
                <a:avLst/>
              </a:prstGeom>
              <a:noFill/>
              <a:ln>
                <a:noFill/>
              </a:ln>
            </p:spPr>
          </p:pic>
          <p:grpSp>
            <p:nvGrpSpPr>
              <p:cNvPr id="989" name="Google Shape;989;p19"/>
              <p:cNvGrpSpPr/>
              <p:nvPr/>
            </p:nvGrpSpPr>
            <p:grpSpPr>
              <a:xfrm>
                <a:off x="42847" y="2583703"/>
                <a:ext cx="957474" cy="1761138"/>
                <a:chOff x="47350" y="1468500"/>
                <a:chExt cx="957474" cy="1761138"/>
              </a:xfrm>
            </p:grpSpPr>
            <p:pic>
              <p:nvPicPr>
                <p:cNvPr id="990" name="Google Shape;990;p19"/>
                <p:cNvPicPr preferRelativeResize="0"/>
                <p:nvPr/>
              </p:nvPicPr>
              <p:blipFill>
                <a:blip r:embed="rId3">
                  <a:alphaModFix/>
                </a:blip>
                <a:stretch>
                  <a:fillRect/>
                </a:stretch>
              </p:blipFill>
              <p:spPr>
                <a:xfrm flipH="1">
                  <a:off x="721994" y="3165650"/>
                  <a:ext cx="46206" cy="46175"/>
                </a:xfrm>
                <a:prstGeom prst="rect">
                  <a:avLst/>
                </a:prstGeom>
                <a:noFill/>
                <a:ln>
                  <a:noFill/>
                </a:ln>
              </p:spPr>
            </p:pic>
            <p:pic>
              <p:nvPicPr>
                <p:cNvPr id="991" name="Google Shape;991;p19"/>
                <p:cNvPicPr preferRelativeResize="0"/>
                <p:nvPr/>
              </p:nvPicPr>
              <p:blipFill>
                <a:blip r:embed="rId3">
                  <a:alphaModFix/>
                </a:blip>
                <a:stretch>
                  <a:fillRect/>
                </a:stretch>
              </p:blipFill>
              <p:spPr>
                <a:xfrm flipH="1">
                  <a:off x="661575" y="3211013"/>
                  <a:ext cx="18624" cy="18625"/>
                </a:xfrm>
                <a:prstGeom prst="rect">
                  <a:avLst/>
                </a:prstGeom>
                <a:noFill/>
                <a:ln>
                  <a:noFill/>
                </a:ln>
              </p:spPr>
            </p:pic>
            <p:pic>
              <p:nvPicPr>
                <p:cNvPr id="992" name="Google Shape;992;p19"/>
                <p:cNvPicPr preferRelativeResize="0"/>
                <p:nvPr/>
              </p:nvPicPr>
              <p:blipFill>
                <a:blip r:embed="rId3">
                  <a:alphaModFix/>
                </a:blip>
                <a:stretch>
                  <a:fillRect/>
                </a:stretch>
              </p:blipFill>
              <p:spPr>
                <a:xfrm flipH="1">
                  <a:off x="299525" y="3042488"/>
                  <a:ext cx="18624" cy="18625"/>
                </a:xfrm>
                <a:prstGeom prst="rect">
                  <a:avLst/>
                </a:prstGeom>
                <a:noFill/>
                <a:ln>
                  <a:noFill/>
                </a:ln>
              </p:spPr>
            </p:pic>
            <p:pic>
              <p:nvPicPr>
                <p:cNvPr id="993" name="Google Shape;993;p19"/>
                <p:cNvPicPr preferRelativeResize="0"/>
                <p:nvPr/>
              </p:nvPicPr>
              <p:blipFill>
                <a:blip r:embed="rId3">
                  <a:alphaModFix/>
                </a:blip>
                <a:stretch>
                  <a:fillRect/>
                </a:stretch>
              </p:blipFill>
              <p:spPr>
                <a:xfrm flipH="1">
                  <a:off x="230250" y="3053108"/>
                  <a:ext cx="30474" cy="30475"/>
                </a:xfrm>
                <a:prstGeom prst="rect">
                  <a:avLst/>
                </a:prstGeom>
                <a:noFill/>
                <a:ln>
                  <a:noFill/>
                </a:ln>
              </p:spPr>
            </p:pic>
            <p:pic>
              <p:nvPicPr>
                <p:cNvPr id="994" name="Google Shape;994;p19"/>
                <p:cNvPicPr preferRelativeResize="0"/>
                <p:nvPr/>
              </p:nvPicPr>
              <p:blipFill>
                <a:blip r:embed="rId3">
                  <a:alphaModFix/>
                </a:blip>
                <a:stretch>
                  <a:fillRect/>
                </a:stretch>
              </p:blipFill>
              <p:spPr>
                <a:xfrm flipH="1">
                  <a:off x="151600" y="2812158"/>
                  <a:ext cx="30474" cy="30475"/>
                </a:xfrm>
                <a:prstGeom prst="rect">
                  <a:avLst/>
                </a:prstGeom>
                <a:noFill/>
                <a:ln>
                  <a:noFill/>
                </a:ln>
              </p:spPr>
            </p:pic>
            <p:pic>
              <p:nvPicPr>
                <p:cNvPr id="995" name="Google Shape;995;p19"/>
                <p:cNvPicPr preferRelativeResize="0"/>
                <p:nvPr/>
              </p:nvPicPr>
              <p:blipFill>
                <a:blip r:embed="rId3">
                  <a:alphaModFix/>
                </a:blip>
                <a:stretch>
                  <a:fillRect/>
                </a:stretch>
              </p:blipFill>
              <p:spPr>
                <a:xfrm flipH="1">
                  <a:off x="290800" y="2923247"/>
                  <a:ext cx="14874" cy="14900"/>
                </a:xfrm>
                <a:prstGeom prst="rect">
                  <a:avLst/>
                </a:prstGeom>
                <a:noFill/>
                <a:ln>
                  <a:noFill/>
                </a:ln>
              </p:spPr>
            </p:pic>
            <p:pic>
              <p:nvPicPr>
                <p:cNvPr id="996" name="Google Shape;996;p19"/>
                <p:cNvPicPr preferRelativeResize="0"/>
                <p:nvPr/>
              </p:nvPicPr>
              <p:blipFill>
                <a:blip r:embed="rId3">
                  <a:alphaModFix/>
                </a:blip>
                <a:stretch>
                  <a:fillRect/>
                </a:stretch>
              </p:blipFill>
              <p:spPr>
                <a:xfrm flipH="1">
                  <a:off x="47350" y="3131722"/>
                  <a:ext cx="14874" cy="14900"/>
                </a:xfrm>
                <a:prstGeom prst="rect">
                  <a:avLst/>
                </a:prstGeom>
                <a:noFill/>
                <a:ln>
                  <a:noFill/>
                </a:ln>
              </p:spPr>
            </p:pic>
            <p:pic>
              <p:nvPicPr>
                <p:cNvPr id="997" name="Google Shape;997;p19"/>
                <p:cNvPicPr preferRelativeResize="0"/>
                <p:nvPr/>
              </p:nvPicPr>
              <p:blipFill>
                <a:blip r:embed="rId3">
                  <a:alphaModFix/>
                </a:blip>
                <a:stretch>
                  <a:fillRect/>
                </a:stretch>
              </p:blipFill>
              <p:spPr>
                <a:xfrm flipH="1">
                  <a:off x="394950" y="2645472"/>
                  <a:ext cx="14874" cy="14900"/>
                </a:xfrm>
                <a:prstGeom prst="rect">
                  <a:avLst/>
                </a:prstGeom>
                <a:noFill/>
                <a:ln>
                  <a:noFill/>
                </a:ln>
              </p:spPr>
            </p:pic>
            <p:pic>
              <p:nvPicPr>
                <p:cNvPr id="998" name="Google Shape;998;p19"/>
                <p:cNvPicPr preferRelativeResize="0"/>
                <p:nvPr/>
              </p:nvPicPr>
              <p:blipFill>
                <a:blip r:embed="rId3">
                  <a:alphaModFix/>
                </a:blip>
                <a:stretch>
                  <a:fillRect/>
                </a:stretch>
              </p:blipFill>
              <p:spPr>
                <a:xfrm flipH="1">
                  <a:off x="383175" y="2710388"/>
                  <a:ext cx="18624" cy="18625"/>
                </a:xfrm>
                <a:prstGeom prst="rect">
                  <a:avLst/>
                </a:prstGeom>
                <a:noFill/>
                <a:ln>
                  <a:noFill/>
                </a:ln>
              </p:spPr>
            </p:pic>
            <p:pic>
              <p:nvPicPr>
                <p:cNvPr id="999" name="Google Shape;999;p19"/>
                <p:cNvPicPr preferRelativeResize="0"/>
                <p:nvPr/>
              </p:nvPicPr>
              <p:blipFill>
                <a:blip r:embed="rId3">
                  <a:alphaModFix/>
                </a:blip>
                <a:stretch>
                  <a:fillRect/>
                </a:stretch>
              </p:blipFill>
              <p:spPr>
                <a:xfrm flipH="1">
                  <a:off x="426175" y="2624247"/>
                  <a:ext cx="14874" cy="14900"/>
                </a:xfrm>
                <a:prstGeom prst="rect">
                  <a:avLst/>
                </a:prstGeom>
                <a:noFill/>
                <a:ln>
                  <a:noFill/>
                </a:ln>
              </p:spPr>
            </p:pic>
            <p:pic>
              <p:nvPicPr>
                <p:cNvPr id="1000" name="Google Shape;1000;p19"/>
                <p:cNvPicPr preferRelativeResize="0"/>
                <p:nvPr/>
              </p:nvPicPr>
              <p:blipFill>
                <a:blip r:embed="rId3">
                  <a:alphaModFix/>
                </a:blip>
                <a:stretch>
                  <a:fillRect/>
                </a:stretch>
              </p:blipFill>
              <p:spPr>
                <a:xfrm flipH="1">
                  <a:off x="680194" y="2545800"/>
                  <a:ext cx="46206" cy="46175"/>
                </a:xfrm>
                <a:prstGeom prst="rect">
                  <a:avLst/>
                </a:prstGeom>
                <a:noFill/>
                <a:ln>
                  <a:noFill/>
                </a:ln>
              </p:spPr>
            </p:pic>
            <p:pic>
              <p:nvPicPr>
                <p:cNvPr id="1001" name="Google Shape;1001;p19"/>
                <p:cNvPicPr preferRelativeResize="0"/>
                <p:nvPr/>
              </p:nvPicPr>
              <p:blipFill>
                <a:blip r:embed="rId3">
                  <a:alphaModFix/>
                </a:blip>
                <a:stretch>
                  <a:fillRect/>
                </a:stretch>
              </p:blipFill>
              <p:spPr>
                <a:xfrm flipH="1">
                  <a:off x="936848" y="2380725"/>
                  <a:ext cx="67976" cy="67925"/>
                </a:xfrm>
                <a:prstGeom prst="rect">
                  <a:avLst/>
                </a:prstGeom>
                <a:noFill/>
                <a:ln>
                  <a:noFill/>
                </a:ln>
              </p:spPr>
            </p:pic>
            <p:pic>
              <p:nvPicPr>
                <p:cNvPr id="1002" name="Google Shape;1002;p19"/>
                <p:cNvPicPr preferRelativeResize="0"/>
                <p:nvPr/>
              </p:nvPicPr>
              <p:blipFill>
                <a:blip r:embed="rId3">
                  <a:alphaModFix/>
                </a:blip>
                <a:stretch>
                  <a:fillRect/>
                </a:stretch>
              </p:blipFill>
              <p:spPr>
                <a:xfrm flipH="1">
                  <a:off x="557323" y="2097350"/>
                  <a:ext cx="67976" cy="67925"/>
                </a:xfrm>
                <a:prstGeom prst="rect">
                  <a:avLst/>
                </a:prstGeom>
                <a:noFill/>
                <a:ln>
                  <a:noFill/>
                </a:ln>
              </p:spPr>
            </p:pic>
            <p:pic>
              <p:nvPicPr>
                <p:cNvPr id="1003" name="Google Shape;1003;p19"/>
                <p:cNvPicPr preferRelativeResize="0"/>
                <p:nvPr/>
              </p:nvPicPr>
              <p:blipFill>
                <a:blip r:embed="rId3">
                  <a:alphaModFix/>
                </a:blip>
                <a:stretch>
                  <a:fillRect/>
                </a:stretch>
              </p:blipFill>
              <p:spPr>
                <a:xfrm flipH="1">
                  <a:off x="105394" y="1989000"/>
                  <a:ext cx="46206" cy="46175"/>
                </a:xfrm>
                <a:prstGeom prst="rect">
                  <a:avLst/>
                </a:prstGeom>
                <a:noFill/>
                <a:ln>
                  <a:noFill/>
                </a:ln>
              </p:spPr>
            </p:pic>
            <p:pic>
              <p:nvPicPr>
                <p:cNvPr id="1004" name="Google Shape;1004;p19"/>
                <p:cNvPicPr preferRelativeResize="0"/>
                <p:nvPr/>
              </p:nvPicPr>
              <p:blipFill>
                <a:blip r:embed="rId3">
                  <a:alphaModFix/>
                </a:blip>
                <a:stretch>
                  <a:fillRect/>
                </a:stretch>
              </p:blipFill>
              <p:spPr>
                <a:xfrm flipH="1">
                  <a:off x="311400" y="2360233"/>
                  <a:ext cx="30474" cy="30475"/>
                </a:xfrm>
                <a:prstGeom prst="rect">
                  <a:avLst/>
                </a:prstGeom>
                <a:noFill/>
                <a:ln>
                  <a:noFill/>
                </a:ln>
              </p:spPr>
            </p:pic>
            <p:pic>
              <p:nvPicPr>
                <p:cNvPr id="1005" name="Google Shape;1005;p19"/>
                <p:cNvPicPr preferRelativeResize="0"/>
                <p:nvPr/>
              </p:nvPicPr>
              <p:blipFill>
                <a:blip r:embed="rId3">
                  <a:alphaModFix/>
                </a:blip>
                <a:stretch>
                  <a:fillRect/>
                </a:stretch>
              </p:blipFill>
              <p:spPr>
                <a:xfrm flipH="1">
                  <a:off x="631100" y="2256608"/>
                  <a:ext cx="30474" cy="30475"/>
                </a:xfrm>
                <a:prstGeom prst="rect">
                  <a:avLst/>
                </a:prstGeom>
                <a:noFill/>
                <a:ln>
                  <a:noFill/>
                </a:ln>
              </p:spPr>
            </p:pic>
            <p:pic>
              <p:nvPicPr>
                <p:cNvPr id="1006" name="Google Shape;1006;p19"/>
                <p:cNvPicPr preferRelativeResize="0"/>
                <p:nvPr/>
              </p:nvPicPr>
              <p:blipFill>
                <a:blip r:embed="rId3">
                  <a:alphaModFix/>
                </a:blip>
                <a:stretch>
                  <a:fillRect/>
                </a:stretch>
              </p:blipFill>
              <p:spPr>
                <a:xfrm flipH="1">
                  <a:off x="551200" y="2056858"/>
                  <a:ext cx="30474" cy="30475"/>
                </a:xfrm>
                <a:prstGeom prst="rect">
                  <a:avLst/>
                </a:prstGeom>
                <a:noFill/>
                <a:ln>
                  <a:noFill/>
                </a:ln>
              </p:spPr>
            </p:pic>
            <p:pic>
              <p:nvPicPr>
                <p:cNvPr id="1007" name="Google Shape;1007;p19"/>
                <p:cNvPicPr preferRelativeResize="0"/>
                <p:nvPr/>
              </p:nvPicPr>
              <p:blipFill>
                <a:blip r:embed="rId3">
                  <a:alphaModFix/>
                </a:blip>
                <a:stretch>
                  <a:fillRect/>
                </a:stretch>
              </p:blipFill>
              <p:spPr>
                <a:xfrm flipH="1">
                  <a:off x="582000" y="2303413"/>
                  <a:ext cx="18624" cy="18625"/>
                </a:xfrm>
                <a:prstGeom prst="rect">
                  <a:avLst/>
                </a:prstGeom>
                <a:noFill/>
                <a:ln>
                  <a:noFill/>
                </a:ln>
              </p:spPr>
            </p:pic>
            <p:pic>
              <p:nvPicPr>
                <p:cNvPr id="1008" name="Google Shape;1008;p19"/>
                <p:cNvPicPr preferRelativeResize="0"/>
                <p:nvPr/>
              </p:nvPicPr>
              <p:blipFill>
                <a:blip r:embed="rId3">
                  <a:alphaModFix/>
                </a:blip>
                <a:stretch>
                  <a:fillRect/>
                </a:stretch>
              </p:blipFill>
              <p:spPr>
                <a:xfrm flipH="1">
                  <a:off x="606675" y="2338650"/>
                  <a:ext cx="18624" cy="18625"/>
                </a:xfrm>
                <a:prstGeom prst="rect">
                  <a:avLst/>
                </a:prstGeom>
                <a:noFill/>
                <a:ln>
                  <a:noFill/>
                </a:ln>
              </p:spPr>
            </p:pic>
            <p:pic>
              <p:nvPicPr>
                <p:cNvPr id="1009" name="Google Shape;1009;p19"/>
                <p:cNvPicPr preferRelativeResize="0"/>
                <p:nvPr/>
              </p:nvPicPr>
              <p:blipFill>
                <a:blip r:embed="rId3">
                  <a:alphaModFix/>
                </a:blip>
                <a:stretch>
                  <a:fillRect/>
                </a:stretch>
              </p:blipFill>
              <p:spPr>
                <a:xfrm flipH="1">
                  <a:off x="712775" y="1468500"/>
                  <a:ext cx="18624" cy="18625"/>
                </a:xfrm>
                <a:prstGeom prst="rect">
                  <a:avLst/>
                </a:prstGeom>
                <a:noFill/>
                <a:ln>
                  <a:noFill/>
                </a:ln>
              </p:spPr>
            </p:pic>
            <p:pic>
              <p:nvPicPr>
                <p:cNvPr id="1010" name="Google Shape;1010;p19"/>
                <p:cNvPicPr preferRelativeResize="0"/>
                <p:nvPr/>
              </p:nvPicPr>
              <p:blipFill>
                <a:blip r:embed="rId3">
                  <a:alphaModFix/>
                </a:blip>
                <a:stretch>
                  <a:fillRect/>
                </a:stretch>
              </p:blipFill>
              <p:spPr>
                <a:xfrm flipH="1">
                  <a:off x="744700" y="1532483"/>
                  <a:ext cx="30474" cy="30475"/>
                </a:xfrm>
                <a:prstGeom prst="rect">
                  <a:avLst/>
                </a:prstGeom>
                <a:noFill/>
                <a:ln>
                  <a:noFill/>
                </a:ln>
              </p:spPr>
            </p:pic>
            <p:pic>
              <p:nvPicPr>
                <p:cNvPr id="1011" name="Google Shape;1011;p19"/>
                <p:cNvPicPr preferRelativeResize="0"/>
                <p:nvPr/>
              </p:nvPicPr>
              <p:blipFill>
                <a:blip r:embed="rId3">
                  <a:alphaModFix/>
                </a:blip>
                <a:stretch>
                  <a:fillRect/>
                </a:stretch>
              </p:blipFill>
              <p:spPr>
                <a:xfrm flipH="1">
                  <a:off x="670550" y="1556775"/>
                  <a:ext cx="74150" cy="74100"/>
                </a:xfrm>
                <a:prstGeom prst="rect">
                  <a:avLst/>
                </a:prstGeom>
                <a:noFill/>
                <a:ln>
                  <a:noFill/>
                </a:ln>
              </p:spPr>
            </p:pic>
          </p:grpSp>
        </p:grpSp>
      </p:grpSp>
      <p:sp>
        <p:nvSpPr>
          <p:cNvPr id="1012" name="Google Shape;1012;p19"/>
          <p:cNvSpPr txBox="1">
            <a:spLocks noGrp="1"/>
          </p:cNvSpPr>
          <p:nvPr>
            <p:ph type="subTitle" idx="1"/>
          </p:nvPr>
        </p:nvSpPr>
        <p:spPr>
          <a:xfrm>
            <a:off x="2735850" y="1087775"/>
            <a:ext cx="3672300" cy="90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Raleway Medium"/>
              <a:buNone/>
              <a:defRPr sz="1600">
                <a:solidFill>
                  <a:schemeClr val="accent2"/>
                </a:solidFill>
                <a:latin typeface="Raleway Medium"/>
                <a:ea typeface="Raleway Medium"/>
                <a:cs typeface="Raleway Medium"/>
                <a:sym typeface="Raleway Medium"/>
              </a:defRPr>
            </a:lvl1pPr>
            <a:lvl2pPr lvl="1"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
        <p:nvSpPr>
          <p:cNvPr id="1013" name="Google Shape;1013;p19"/>
          <p:cNvSpPr txBox="1">
            <a:spLocks noGrp="1"/>
          </p:cNvSpPr>
          <p:nvPr>
            <p:ph type="title"/>
          </p:nvPr>
        </p:nvSpPr>
        <p:spPr>
          <a:xfrm>
            <a:off x="2735850" y="540000"/>
            <a:ext cx="36723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b="1">
                <a:solidFill>
                  <a:schemeClr val="accent2"/>
                </a:solidFill>
              </a:defRPr>
            </a:lvl1pPr>
            <a:lvl2pPr lvl="1" algn="r" rtl="0">
              <a:spcBef>
                <a:spcPts val="0"/>
              </a:spcBef>
              <a:spcAft>
                <a:spcPts val="0"/>
              </a:spcAft>
              <a:buSzPts val="3500"/>
              <a:buFont typeface="Raleway"/>
              <a:buNone/>
              <a:defRPr>
                <a:latin typeface="Raleway"/>
                <a:ea typeface="Raleway"/>
                <a:cs typeface="Raleway"/>
                <a:sym typeface="Raleway"/>
              </a:defRPr>
            </a:lvl2pPr>
            <a:lvl3pPr lvl="2" algn="r" rtl="0">
              <a:spcBef>
                <a:spcPts val="0"/>
              </a:spcBef>
              <a:spcAft>
                <a:spcPts val="0"/>
              </a:spcAft>
              <a:buSzPts val="3500"/>
              <a:buFont typeface="Raleway"/>
              <a:buNone/>
              <a:defRPr>
                <a:latin typeface="Raleway"/>
                <a:ea typeface="Raleway"/>
                <a:cs typeface="Raleway"/>
                <a:sym typeface="Raleway"/>
              </a:defRPr>
            </a:lvl3pPr>
            <a:lvl4pPr lvl="3" algn="r" rtl="0">
              <a:spcBef>
                <a:spcPts val="0"/>
              </a:spcBef>
              <a:spcAft>
                <a:spcPts val="0"/>
              </a:spcAft>
              <a:buSzPts val="3500"/>
              <a:buFont typeface="Raleway"/>
              <a:buNone/>
              <a:defRPr>
                <a:latin typeface="Raleway"/>
                <a:ea typeface="Raleway"/>
                <a:cs typeface="Raleway"/>
                <a:sym typeface="Raleway"/>
              </a:defRPr>
            </a:lvl4pPr>
            <a:lvl5pPr lvl="4" algn="r" rtl="0">
              <a:spcBef>
                <a:spcPts val="0"/>
              </a:spcBef>
              <a:spcAft>
                <a:spcPts val="0"/>
              </a:spcAft>
              <a:buSzPts val="3500"/>
              <a:buFont typeface="Raleway"/>
              <a:buNone/>
              <a:defRPr>
                <a:latin typeface="Raleway"/>
                <a:ea typeface="Raleway"/>
                <a:cs typeface="Raleway"/>
                <a:sym typeface="Raleway"/>
              </a:defRPr>
            </a:lvl5pPr>
            <a:lvl6pPr lvl="5" algn="r" rtl="0">
              <a:spcBef>
                <a:spcPts val="0"/>
              </a:spcBef>
              <a:spcAft>
                <a:spcPts val="0"/>
              </a:spcAft>
              <a:buSzPts val="3500"/>
              <a:buFont typeface="Raleway"/>
              <a:buNone/>
              <a:defRPr>
                <a:latin typeface="Raleway"/>
                <a:ea typeface="Raleway"/>
                <a:cs typeface="Raleway"/>
                <a:sym typeface="Raleway"/>
              </a:defRPr>
            </a:lvl6pPr>
            <a:lvl7pPr lvl="6" algn="r" rtl="0">
              <a:spcBef>
                <a:spcPts val="0"/>
              </a:spcBef>
              <a:spcAft>
                <a:spcPts val="0"/>
              </a:spcAft>
              <a:buSzPts val="3500"/>
              <a:buFont typeface="Raleway"/>
              <a:buNone/>
              <a:defRPr>
                <a:latin typeface="Raleway"/>
                <a:ea typeface="Raleway"/>
                <a:cs typeface="Raleway"/>
                <a:sym typeface="Raleway"/>
              </a:defRPr>
            </a:lvl7pPr>
            <a:lvl8pPr lvl="7" algn="r" rtl="0">
              <a:spcBef>
                <a:spcPts val="0"/>
              </a:spcBef>
              <a:spcAft>
                <a:spcPts val="0"/>
              </a:spcAft>
              <a:buSzPts val="3500"/>
              <a:buFont typeface="Raleway"/>
              <a:buNone/>
              <a:defRPr>
                <a:latin typeface="Raleway"/>
                <a:ea typeface="Raleway"/>
                <a:cs typeface="Raleway"/>
                <a:sym typeface="Raleway"/>
              </a:defRPr>
            </a:lvl8pPr>
            <a:lvl9pPr lvl="8" algn="r"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800"/>
              <a:buFont typeface="Fugaz One"/>
              <a:buNone/>
              <a:defRPr sz="3800" b="1">
                <a:solidFill>
                  <a:schemeClr val="accent2"/>
                </a:solidFill>
                <a:latin typeface="Fugaz One"/>
                <a:ea typeface="Fugaz One"/>
                <a:cs typeface="Fugaz One"/>
                <a:sym typeface="Fugaz One"/>
              </a:defRPr>
            </a:lvl1pPr>
            <a:lvl2pPr lvl="1"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2pPr>
            <a:lvl3pPr lvl="2"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3pPr>
            <a:lvl4pPr lvl="3"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4pPr>
            <a:lvl5pPr lvl="4"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5pPr>
            <a:lvl6pPr lvl="5"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6pPr>
            <a:lvl7pPr lvl="6"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7pPr>
            <a:lvl8pPr lvl="7"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8pPr>
            <a:lvl9pPr lvl="8"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1pPr>
            <a:lvl2pPr marL="914400" lvl="1"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2pPr>
            <a:lvl3pPr marL="1371600" lvl="2"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3pPr>
            <a:lvl4pPr marL="1828800" lvl="3"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4pPr>
            <a:lvl5pPr marL="2286000" lvl="4"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5pPr>
            <a:lvl6pPr marL="2743200" lvl="5"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6pPr>
            <a:lvl7pPr marL="3200400" lvl="6"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7pPr>
            <a:lvl8pPr marL="3657600" lvl="7"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8pPr>
            <a:lvl9pPr marL="4114800" lvl="8" indent="-330200" rtl="0">
              <a:lnSpc>
                <a:spcPct val="115000"/>
              </a:lnSpc>
              <a:spcBef>
                <a:spcPts val="1600"/>
              </a:spcBef>
              <a:spcAft>
                <a:spcPts val="160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5" r:id="rId9"/>
    <p:sldLayoutId id="2147483666"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microsoft.com/office/2018/10/relationships/comments" Target="../comments/modernComment_105_0.xm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35"/>
          <p:cNvSpPr txBox="1">
            <a:spLocks noGrp="1"/>
          </p:cNvSpPr>
          <p:nvPr>
            <p:ph type="ctrTitle"/>
          </p:nvPr>
        </p:nvSpPr>
        <p:spPr>
          <a:xfrm>
            <a:off x="1019574" y="3261262"/>
            <a:ext cx="2586446" cy="1107145"/>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7200" baseline="30000" dirty="0"/>
              <a:t>SOFT DRINK</a:t>
            </a:r>
            <a:endParaRPr sz="7200" baseline="30000" dirty="0">
              <a:solidFill>
                <a:schemeClr val="accent1">
                  <a:lumMod val="60000"/>
                  <a:lumOff val="40000"/>
                </a:schemeClr>
              </a:solidFill>
            </a:endParaRPr>
          </a:p>
        </p:txBody>
      </p:sp>
      <p:grpSp>
        <p:nvGrpSpPr>
          <p:cNvPr id="4" name="Google Shape;1828;p38">
            <a:extLst>
              <a:ext uri="{FF2B5EF4-FFF2-40B4-BE49-F238E27FC236}">
                <a16:creationId xmlns:a16="http://schemas.microsoft.com/office/drawing/2014/main" id="{E003430B-69B6-24A6-DA6F-E97C03EAD925}"/>
              </a:ext>
            </a:extLst>
          </p:cNvPr>
          <p:cNvGrpSpPr/>
          <p:nvPr/>
        </p:nvGrpSpPr>
        <p:grpSpPr>
          <a:xfrm>
            <a:off x="3531431" y="1033637"/>
            <a:ext cx="5147600" cy="4286138"/>
            <a:chOff x="2241474" y="2138725"/>
            <a:chExt cx="5147600" cy="4286138"/>
          </a:xfrm>
        </p:grpSpPr>
        <p:pic>
          <p:nvPicPr>
            <p:cNvPr id="5" name="Google Shape;1829;p38">
              <a:extLst>
                <a:ext uri="{FF2B5EF4-FFF2-40B4-BE49-F238E27FC236}">
                  <a16:creationId xmlns:a16="http://schemas.microsoft.com/office/drawing/2014/main" id="{94951F04-3CB4-9BFF-2E27-D927A878D63F}"/>
                </a:ext>
              </a:extLst>
            </p:cNvPr>
            <p:cNvPicPr preferRelativeResize="0"/>
            <p:nvPr/>
          </p:nvPicPr>
          <p:blipFill>
            <a:blip r:embed="rId3">
              <a:alphaModFix/>
            </a:blip>
            <a:stretch>
              <a:fillRect/>
            </a:stretch>
          </p:blipFill>
          <p:spPr>
            <a:xfrm rot="3220684">
              <a:off x="3960819" y="2930294"/>
              <a:ext cx="2802586" cy="2971190"/>
            </a:xfrm>
            <a:prstGeom prst="rect">
              <a:avLst/>
            </a:prstGeom>
            <a:noFill/>
            <a:ln>
              <a:noFill/>
            </a:ln>
          </p:spPr>
        </p:pic>
        <p:pic>
          <p:nvPicPr>
            <p:cNvPr id="6" name="Google Shape;1830;p38">
              <a:extLst>
                <a:ext uri="{FF2B5EF4-FFF2-40B4-BE49-F238E27FC236}">
                  <a16:creationId xmlns:a16="http://schemas.microsoft.com/office/drawing/2014/main" id="{49038A85-C76D-D916-498E-C1D9349B4FD7}"/>
                </a:ext>
              </a:extLst>
            </p:cNvPr>
            <p:cNvPicPr preferRelativeResize="0"/>
            <p:nvPr/>
          </p:nvPicPr>
          <p:blipFill>
            <a:blip r:embed="rId4">
              <a:alphaModFix/>
            </a:blip>
            <a:stretch>
              <a:fillRect/>
            </a:stretch>
          </p:blipFill>
          <p:spPr>
            <a:xfrm rot="-14">
              <a:off x="2417025" y="2496830"/>
              <a:ext cx="2425250" cy="3046141"/>
            </a:xfrm>
            <a:prstGeom prst="rect">
              <a:avLst/>
            </a:prstGeom>
            <a:noFill/>
            <a:ln>
              <a:noFill/>
            </a:ln>
          </p:spPr>
        </p:pic>
        <p:pic>
          <p:nvPicPr>
            <p:cNvPr id="7" name="Google Shape;1831;p38">
              <a:extLst>
                <a:ext uri="{FF2B5EF4-FFF2-40B4-BE49-F238E27FC236}">
                  <a16:creationId xmlns:a16="http://schemas.microsoft.com/office/drawing/2014/main" id="{D084F1D4-1819-B2C1-195B-6079CE4DFCF7}"/>
                </a:ext>
              </a:extLst>
            </p:cNvPr>
            <p:cNvPicPr preferRelativeResize="0"/>
            <p:nvPr/>
          </p:nvPicPr>
          <p:blipFill>
            <a:blip r:embed="rId5">
              <a:alphaModFix/>
            </a:blip>
            <a:stretch>
              <a:fillRect/>
            </a:stretch>
          </p:blipFill>
          <p:spPr>
            <a:xfrm rot="2977732" flipH="1">
              <a:off x="2837654" y="4721186"/>
              <a:ext cx="721265" cy="600728"/>
            </a:xfrm>
            <a:prstGeom prst="rect">
              <a:avLst/>
            </a:prstGeom>
            <a:noFill/>
            <a:ln>
              <a:noFill/>
            </a:ln>
          </p:spPr>
        </p:pic>
        <p:pic>
          <p:nvPicPr>
            <p:cNvPr id="8" name="Google Shape;1832;p38">
              <a:extLst>
                <a:ext uri="{FF2B5EF4-FFF2-40B4-BE49-F238E27FC236}">
                  <a16:creationId xmlns:a16="http://schemas.microsoft.com/office/drawing/2014/main" id="{4CA1723B-E719-54B6-F919-CA69565F5DD2}"/>
                </a:ext>
              </a:extLst>
            </p:cNvPr>
            <p:cNvPicPr preferRelativeResize="0"/>
            <p:nvPr/>
          </p:nvPicPr>
          <p:blipFill>
            <a:blip r:embed="rId6">
              <a:alphaModFix/>
            </a:blip>
            <a:stretch>
              <a:fillRect/>
            </a:stretch>
          </p:blipFill>
          <p:spPr>
            <a:xfrm flipH="1">
              <a:off x="2918574" y="4322050"/>
              <a:ext cx="157751" cy="157625"/>
            </a:xfrm>
            <a:prstGeom prst="rect">
              <a:avLst/>
            </a:prstGeom>
            <a:noFill/>
            <a:ln>
              <a:noFill/>
            </a:ln>
          </p:spPr>
        </p:pic>
        <p:pic>
          <p:nvPicPr>
            <p:cNvPr id="9" name="Google Shape;1833;p38">
              <a:extLst>
                <a:ext uri="{FF2B5EF4-FFF2-40B4-BE49-F238E27FC236}">
                  <a16:creationId xmlns:a16="http://schemas.microsoft.com/office/drawing/2014/main" id="{6EB67328-273A-C15D-C6EC-B10E8865456C}"/>
                </a:ext>
              </a:extLst>
            </p:cNvPr>
            <p:cNvPicPr preferRelativeResize="0"/>
            <p:nvPr/>
          </p:nvPicPr>
          <p:blipFill>
            <a:blip r:embed="rId5">
              <a:alphaModFix/>
            </a:blip>
            <a:stretch>
              <a:fillRect/>
            </a:stretch>
          </p:blipFill>
          <p:spPr>
            <a:xfrm rot="2977772" flipH="1">
              <a:off x="2294523" y="2537020"/>
              <a:ext cx="375878" cy="313060"/>
            </a:xfrm>
            <a:prstGeom prst="rect">
              <a:avLst/>
            </a:prstGeom>
            <a:noFill/>
            <a:ln>
              <a:noFill/>
            </a:ln>
          </p:spPr>
        </p:pic>
        <p:pic>
          <p:nvPicPr>
            <p:cNvPr id="10" name="Google Shape;1834;p38">
              <a:extLst>
                <a:ext uri="{FF2B5EF4-FFF2-40B4-BE49-F238E27FC236}">
                  <a16:creationId xmlns:a16="http://schemas.microsoft.com/office/drawing/2014/main" id="{24E0F2ED-E4C7-CB1C-6AA8-3FCF1BE29819}"/>
                </a:ext>
              </a:extLst>
            </p:cNvPr>
            <p:cNvPicPr preferRelativeResize="0"/>
            <p:nvPr/>
          </p:nvPicPr>
          <p:blipFill>
            <a:blip r:embed="rId7">
              <a:alphaModFix/>
            </a:blip>
            <a:stretch>
              <a:fillRect/>
            </a:stretch>
          </p:blipFill>
          <p:spPr>
            <a:xfrm>
              <a:off x="4038650" y="2593329"/>
              <a:ext cx="1066700" cy="2461574"/>
            </a:xfrm>
            <a:prstGeom prst="rect">
              <a:avLst/>
            </a:prstGeom>
            <a:noFill/>
            <a:ln>
              <a:noFill/>
            </a:ln>
          </p:spPr>
        </p:pic>
        <p:pic>
          <p:nvPicPr>
            <p:cNvPr id="11" name="Google Shape;1835;p38">
              <a:extLst>
                <a:ext uri="{FF2B5EF4-FFF2-40B4-BE49-F238E27FC236}">
                  <a16:creationId xmlns:a16="http://schemas.microsoft.com/office/drawing/2014/main" id="{E2F18E7B-113C-ED90-521A-2329CCE26652}"/>
                </a:ext>
              </a:extLst>
            </p:cNvPr>
            <p:cNvPicPr preferRelativeResize="0"/>
            <p:nvPr/>
          </p:nvPicPr>
          <p:blipFill>
            <a:blip r:embed="rId6">
              <a:alphaModFix/>
            </a:blip>
            <a:stretch>
              <a:fillRect/>
            </a:stretch>
          </p:blipFill>
          <p:spPr>
            <a:xfrm flipH="1">
              <a:off x="4390522" y="3326690"/>
              <a:ext cx="18624" cy="18625"/>
            </a:xfrm>
            <a:prstGeom prst="rect">
              <a:avLst/>
            </a:prstGeom>
            <a:noFill/>
            <a:ln>
              <a:noFill/>
            </a:ln>
          </p:spPr>
        </p:pic>
        <p:pic>
          <p:nvPicPr>
            <p:cNvPr id="12" name="Google Shape;1836;p38">
              <a:extLst>
                <a:ext uri="{FF2B5EF4-FFF2-40B4-BE49-F238E27FC236}">
                  <a16:creationId xmlns:a16="http://schemas.microsoft.com/office/drawing/2014/main" id="{EEFE0E18-2B48-3F6F-22D3-79E2E59B8A01}"/>
                </a:ext>
              </a:extLst>
            </p:cNvPr>
            <p:cNvPicPr preferRelativeResize="0"/>
            <p:nvPr/>
          </p:nvPicPr>
          <p:blipFill>
            <a:blip r:embed="rId6">
              <a:alphaModFix/>
            </a:blip>
            <a:stretch>
              <a:fillRect/>
            </a:stretch>
          </p:blipFill>
          <p:spPr>
            <a:xfrm flipH="1">
              <a:off x="4477897" y="3067640"/>
              <a:ext cx="18624" cy="18625"/>
            </a:xfrm>
            <a:prstGeom prst="rect">
              <a:avLst/>
            </a:prstGeom>
            <a:noFill/>
            <a:ln>
              <a:noFill/>
            </a:ln>
          </p:spPr>
        </p:pic>
        <p:pic>
          <p:nvPicPr>
            <p:cNvPr id="13" name="Google Shape;1837;p38">
              <a:extLst>
                <a:ext uri="{FF2B5EF4-FFF2-40B4-BE49-F238E27FC236}">
                  <a16:creationId xmlns:a16="http://schemas.microsoft.com/office/drawing/2014/main" id="{5FA56B29-4297-CC2A-CBF6-C17821CFF208}"/>
                </a:ext>
              </a:extLst>
            </p:cNvPr>
            <p:cNvPicPr preferRelativeResize="0"/>
            <p:nvPr/>
          </p:nvPicPr>
          <p:blipFill>
            <a:blip r:embed="rId6">
              <a:alphaModFix/>
            </a:blip>
            <a:stretch>
              <a:fillRect/>
            </a:stretch>
          </p:blipFill>
          <p:spPr>
            <a:xfrm flipH="1">
              <a:off x="4469172" y="2998990"/>
              <a:ext cx="18624" cy="18625"/>
            </a:xfrm>
            <a:prstGeom prst="rect">
              <a:avLst/>
            </a:prstGeom>
            <a:noFill/>
            <a:ln>
              <a:noFill/>
            </a:ln>
          </p:spPr>
        </p:pic>
        <p:pic>
          <p:nvPicPr>
            <p:cNvPr id="14" name="Google Shape;1838;p38">
              <a:extLst>
                <a:ext uri="{FF2B5EF4-FFF2-40B4-BE49-F238E27FC236}">
                  <a16:creationId xmlns:a16="http://schemas.microsoft.com/office/drawing/2014/main" id="{8E5680D6-2DC6-DE32-040B-C10B0590D515}"/>
                </a:ext>
              </a:extLst>
            </p:cNvPr>
            <p:cNvPicPr preferRelativeResize="0"/>
            <p:nvPr/>
          </p:nvPicPr>
          <p:blipFill>
            <a:blip r:embed="rId6">
              <a:alphaModFix/>
            </a:blip>
            <a:stretch>
              <a:fillRect/>
            </a:stretch>
          </p:blipFill>
          <p:spPr>
            <a:xfrm flipH="1">
              <a:off x="4663922" y="3040815"/>
              <a:ext cx="18624" cy="18625"/>
            </a:xfrm>
            <a:prstGeom prst="rect">
              <a:avLst/>
            </a:prstGeom>
            <a:noFill/>
            <a:ln>
              <a:noFill/>
            </a:ln>
          </p:spPr>
        </p:pic>
        <p:pic>
          <p:nvPicPr>
            <p:cNvPr id="15" name="Google Shape;1839;p38">
              <a:extLst>
                <a:ext uri="{FF2B5EF4-FFF2-40B4-BE49-F238E27FC236}">
                  <a16:creationId xmlns:a16="http://schemas.microsoft.com/office/drawing/2014/main" id="{D8CEAA28-6771-4364-377C-3A0C74AD02A4}"/>
                </a:ext>
              </a:extLst>
            </p:cNvPr>
            <p:cNvPicPr preferRelativeResize="0"/>
            <p:nvPr/>
          </p:nvPicPr>
          <p:blipFill>
            <a:blip r:embed="rId6">
              <a:alphaModFix/>
            </a:blip>
            <a:stretch>
              <a:fillRect/>
            </a:stretch>
          </p:blipFill>
          <p:spPr>
            <a:xfrm flipH="1">
              <a:off x="4436072" y="2980365"/>
              <a:ext cx="18624" cy="18625"/>
            </a:xfrm>
            <a:prstGeom prst="rect">
              <a:avLst/>
            </a:prstGeom>
            <a:noFill/>
            <a:ln>
              <a:noFill/>
            </a:ln>
          </p:spPr>
        </p:pic>
        <p:pic>
          <p:nvPicPr>
            <p:cNvPr id="16" name="Google Shape;1840;p38">
              <a:extLst>
                <a:ext uri="{FF2B5EF4-FFF2-40B4-BE49-F238E27FC236}">
                  <a16:creationId xmlns:a16="http://schemas.microsoft.com/office/drawing/2014/main" id="{956AB87A-D40B-3A49-461D-BC96B83B046C}"/>
                </a:ext>
              </a:extLst>
            </p:cNvPr>
            <p:cNvPicPr preferRelativeResize="0"/>
            <p:nvPr/>
          </p:nvPicPr>
          <p:blipFill>
            <a:blip r:embed="rId6">
              <a:alphaModFix/>
            </a:blip>
            <a:stretch>
              <a:fillRect/>
            </a:stretch>
          </p:blipFill>
          <p:spPr>
            <a:xfrm flipH="1">
              <a:off x="4257547" y="2745665"/>
              <a:ext cx="18624" cy="18625"/>
            </a:xfrm>
            <a:prstGeom prst="rect">
              <a:avLst/>
            </a:prstGeom>
            <a:noFill/>
            <a:ln>
              <a:noFill/>
            </a:ln>
          </p:spPr>
        </p:pic>
        <p:pic>
          <p:nvPicPr>
            <p:cNvPr id="17" name="Google Shape;1841;p38">
              <a:extLst>
                <a:ext uri="{FF2B5EF4-FFF2-40B4-BE49-F238E27FC236}">
                  <a16:creationId xmlns:a16="http://schemas.microsoft.com/office/drawing/2014/main" id="{8B8DFA96-324B-9028-D253-74AFECE3ECAF}"/>
                </a:ext>
              </a:extLst>
            </p:cNvPr>
            <p:cNvPicPr preferRelativeResize="0"/>
            <p:nvPr/>
          </p:nvPicPr>
          <p:blipFill>
            <a:blip r:embed="rId6">
              <a:alphaModFix/>
            </a:blip>
            <a:stretch>
              <a:fillRect/>
            </a:stretch>
          </p:blipFill>
          <p:spPr>
            <a:xfrm flipH="1">
              <a:off x="4278772" y="2707590"/>
              <a:ext cx="18624" cy="18625"/>
            </a:xfrm>
            <a:prstGeom prst="rect">
              <a:avLst/>
            </a:prstGeom>
            <a:noFill/>
            <a:ln>
              <a:noFill/>
            </a:ln>
          </p:spPr>
        </p:pic>
        <p:pic>
          <p:nvPicPr>
            <p:cNvPr id="18" name="Google Shape;1842;p38">
              <a:extLst>
                <a:ext uri="{FF2B5EF4-FFF2-40B4-BE49-F238E27FC236}">
                  <a16:creationId xmlns:a16="http://schemas.microsoft.com/office/drawing/2014/main" id="{B6740033-0974-8357-49A1-8849CDE138DA}"/>
                </a:ext>
              </a:extLst>
            </p:cNvPr>
            <p:cNvPicPr preferRelativeResize="0"/>
            <p:nvPr/>
          </p:nvPicPr>
          <p:blipFill>
            <a:blip r:embed="rId6">
              <a:alphaModFix/>
            </a:blip>
            <a:stretch>
              <a:fillRect/>
            </a:stretch>
          </p:blipFill>
          <p:spPr>
            <a:xfrm flipH="1">
              <a:off x="4342447" y="2424815"/>
              <a:ext cx="18624" cy="18625"/>
            </a:xfrm>
            <a:prstGeom prst="rect">
              <a:avLst/>
            </a:prstGeom>
            <a:noFill/>
            <a:ln>
              <a:noFill/>
            </a:ln>
          </p:spPr>
        </p:pic>
        <p:pic>
          <p:nvPicPr>
            <p:cNvPr id="19" name="Google Shape;1843;p38">
              <a:extLst>
                <a:ext uri="{FF2B5EF4-FFF2-40B4-BE49-F238E27FC236}">
                  <a16:creationId xmlns:a16="http://schemas.microsoft.com/office/drawing/2014/main" id="{F69BA4A9-A5F1-D616-A5FC-EEE13E65300C}"/>
                </a:ext>
              </a:extLst>
            </p:cNvPr>
            <p:cNvPicPr preferRelativeResize="0"/>
            <p:nvPr/>
          </p:nvPicPr>
          <p:blipFill>
            <a:blip r:embed="rId6">
              <a:alphaModFix/>
            </a:blip>
            <a:stretch>
              <a:fillRect/>
            </a:stretch>
          </p:blipFill>
          <p:spPr>
            <a:xfrm flipH="1">
              <a:off x="4582772" y="2410465"/>
              <a:ext cx="18624" cy="18625"/>
            </a:xfrm>
            <a:prstGeom prst="rect">
              <a:avLst/>
            </a:prstGeom>
            <a:noFill/>
            <a:ln>
              <a:noFill/>
            </a:ln>
          </p:spPr>
        </p:pic>
        <p:pic>
          <p:nvPicPr>
            <p:cNvPr id="20" name="Google Shape;1844;p38">
              <a:extLst>
                <a:ext uri="{FF2B5EF4-FFF2-40B4-BE49-F238E27FC236}">
                  <a16:creationId xmlns:a16="http://schemas.microsoft.com/office/drawing/2014/main" id="{FF631962-F934-7DEC-B368-FC304FE9A59C}"/>
                </a:ext>
              </a:extLst>
            </p:cNvPr>
            <p:cNvPicPr preferRelativeResize="0"/>
            <p:nvPr/>
          </p:nvPicPr>
          <p:blipFill>
            <a:blip r:embed="rId6">
              <a:alphaModFix/>
            </a:blip>
            <a:stretch>
              <a:fillRect/>
            </a:stretch>
          </p:blipFill>
          <p:spPr>
            <a:xfrm flipH="1">
              <a:off x="4912972" y="2359265"/>
              <a:ext cx="18624" cy="18625"/>
            </a:xfrm>
            <a:prstGeom prst="rect">
              <a:avLst/>
            </a:prstGeom>
            <a:noFill/>
            <a:ln>
              <a:noFill/>
            </a:ln>
          </p:spPr>
        </p:pic>
        <p:pic>
          <p:nvPicPr>
            <p:cNvPr id="21" name="Google Shape;1845;p38">
              <a:extLst>
                <a:ext uri="{FF2B5EF4-FFF2-40B4-BE49-F238E27FC236}">
                  <a16:creationId xmlns:a16="http://schemas.microsoft.com/office/drawing/2014/main" id="{625B558C-EBD4-CC85-EE03-41F6F26201B7}"/>
                </a:ext>
              </a:extLst>
            </p:cNvPr>
            <p:cNvPicPr preferRelativeResize="0"/>
            <p:nvPr/>
          </p:nvPicPr>
          <p:blipFill>
            <a:blip r:embed="rId6">
              <a:alphaModFix/>
            </a:blip>
            <a:stretch>
              <a:fillRect/>
            </a:stretch>
          </p:blipFill>
          <p:spPr>
            <a:xfrm flipH="1">
              <a:off x="4871147" y="2553115"/>
              <a:ext cx="18624" cy="18625"/>
            </a:xfrm>
            <a:prstGeom prst="rect">
              <a:avLst/>
            </a:prstGeom>
            <a:noFill/>
            <a:ln>
              <a:noFill/>
            </a:ln>
          </p:spPr>
        </p:pic>
        <p:pic>
          <p:nvPicPr>
            <p:cNvPr id="22" name="Google Shape;1846;p38">
              <a:extLst>
                <a:ext uri="{FF2B5EF4-FFF2-40B4-BE49-F238E27FC236}">
                  <a16:creationId xmlns:a16="http://schemas.microsoft.com/office/drawing/2014/main" id="{6269B61A-FCFB-9BFF-4A41-CCD84EA4F728}"/>
                </a:ext>
              </a:extLst>
            </p:cNvPr>
            <p:cNvPicPr preferRelativeResize="0"/>
            <p:nvPr/>
          </p:nvPicPr>
          <p:blipFill>
            <a:blip r:embed="rId6">
              <a:alphaModFix/>
            </a:blip>
            <a:stretch>
              <a:fillRect/>
            </a:stretch>
          </p:blipFill>
          <p:spPr>
            <a:xfrm flipH="1">
              <a:off x="4839947" y="2738490"/>
              <a:ext cx="18624" cy="18625"/>
            </a:xfrm>
            <a:prstGeom prst="rect">
              <a:avLst/>
            </a:prstGeom>
            <a:noFill/>
            <a:ln>
              <a:noFill/>
            </a:ln>
          </p:spPr>
        </p:pic>
        <p:pic>
          <p:nvPicPr>
            <p:cNvPr id="23" name="Google Shape;1847;p38">
              <a:extLst>
                <a:ext uri="{FF2B5EF4-FFF2-40B4-BE49-F238E27FC236}">
                  <a16:creationId xmlns:a16="http://schemas.microsoft.com/office/drawing/2014/main" id="{271D4D3C-45D2-88D2-1684-2F211A0CAC1F}"/>
                </a:ext>
              </a:extLst>
            </p:cNvPr>
            <p:cNvPicPr preferRelativeResize="0"/>
            <p:nvPr/>
          </p:nvPicPr>
          <p:blipFill>
            <a:blip r:embed="rId6">
              <a:alphaModFix/>
            </a:blip>
            <a:stretch>
              <a:fillRect/>
            </a:stretch>
          </p:blipFill>
          <p:spPr>
            <a:xfrm flipH="1">
              <a:off x="4825597" y="2862440"/>
              <a:ext cx="18624" cy="18625"/>
            </a:xfrm>
            <a:prstGeom prst="rect">
              <a:avLst/>
            </a:prstGeom>
            <a:noFill/>
            <a:ln>
              <a:noFill/>
            </a:ln>
          </p:spPr>
        </p:pic>
        <p:pic>
          <p:nvPicPr>
            <p:cNvPr id="24" name="Google Shape;1848;p38">
              <a:extLst>
                <a:ext uri="{FF2B5EF4-FFF2-40B4-BE49-F238E27FC236}">
                  <a16:creationId xmlns:a16="http://schemas.microsoft.com/office/drawing/2014/main" id="{74F4ED1E-DF36-59EA-A947-1E292A12E853}"/>
                </a:ext>
              </a:extLst>
            </p:cNvPr>
            <p:cNvPicPr preferRelativeResize="0"/>
            <p:nvPr/>
          </p:nvPicPr>
          <p:blipFill>
            <a:blip r:embed="rId6">
              <a:alphaModFix/>
            </a:blip>
            <a:stretch>
              <a:fillRect/>
            </a:stretch>
          </p:blipFill>
          <p:spPr>
            <a:xfrm flipH="1">
              <a:off x="4880950" y="2867875"/>
              <a:ext cx="34700" cy="34700"/>
            </a:xfrm>
            <a:prstGeom prst="rect">
              <a:avLst/>
            </a:prstGeom>
            <a:noFill/>
            <a:ln>
              <a:noFill/>
            </a:ln>
          </p:spPr>
        </p:pic>
        <p:pic>
          <p:nvPicPr>
            <p:cNvPr id="25" name="Google Shape;1849;p38">
              <a:extLst>
                <a:ext uri="{FF2B5EF4-FFF2-40B4-BE49-F238E27FC236}">
                  <a16:creationId xmlns:a16="http://schemas.microsoft.com/office/drawing/2014/main" id="{A020C492-E390-193C-CF08-5252B98D6CA4}"/>
                </a:ext>
              </a:extLst>
            </p:cNvPr>
            <p:cNvPicPr preferRelativeResize="0"/>
            <p:nvPr/>
          </p:nvPicPr>
          <p:blipFill>
            <a:blip r:embed="rId6">
              <a:alphaModFix/>
            </a:blip>
            <a:stretch>
              <a:fillRect/>
            </a:stretch>
          </p:blipFill>
          <p:spPr>
            <a:xfrm flipH="1">
              <a:off x="4537000" y="2716200"/>
              <a:ext cx="34700" cy="34700"/>
            </a:xfrm>
            <a:prstGeom prst="rect">
              <a:avLst/>
            </a:prstGeom>
            <a:noFill/>
            <a:ln>
              <a:noFill/>
            </a:ln>
          </p:spPr>
        </p:pic>
        <p:pic>
          <p:nvPicPr>
            <p:cNvPr id="26" name="Google Shape;1850;p38">
              <a:extLst>
                <a:ext uri="{FF2B5EF4-FFF2-40B4-BE49-F238E27FC236}">
                  <a16:creationId xmlns:a16="http://schemas.microsoft.com/office/drawing/2014/main" id="{8E945E22-B974-6C3A-A9D0-8398AD1393E6}"/>
                </a:ext>
              </a:extLst>
            </p:cNvPr>
            <p:cNvPicPr preferRelativeResize="0"/>
            <p:nvPr/>
          </p:nvPicPr>
          <p:blipFill>
            <a:blip r:embed="rId6">
              <a:alphaModFix/>
            </a:blip>
            <a:stretch>
              <a:fillRect/>
            </a:stretch>
          </p:blipFill>
          <p:spPr>
            <a:xfrm flipH="1">
              <a:off x="4211800" y="2659400"/>
              <a:ext cx="34700" cy="34700"/>
            </a:xfrm>
            <a:prstGeom prst="rect">
              <a:avLst/>
            </a:prstGeom>
            <a:noFill/>
            <a:ln>
              <a:noFill/>
            </a:ln>
          </p:spPr>
        </p:pic>
        <p:pic>
          <p:nvPicPr>
            <p:cNvPr id="27" name="Google Shape;1851;p38">
              <a:extLst>
                <a:ext uri="{FF2B5EF4-FFF2-40B4-BE49-F238E27FC236}">
                  <a16:creationId xmlns:a16="http://schemas.microsoft.com/office/drawing/2014/main" id="{8FCEF847-478A-BFF9-3DD8-A895DC842369}"/>
                </a:ext>
              </a:extLst>
            </p:cNvPr>
            <p:cNvPicPr preferRelativeResize="0"/>
            <p:nvPr/>
          </p:nvPicPr>
          <p:blipFill>
            <a:blip r:embed="rId6">
              <a:alphaModFix/>
            </a:blip>
            <a:stretch>
              <a:fillRect/>
            </a:stretch>
          </p:blipFill>
          <p:spPr>
            <a:xfrm flipH="1">
              <a:off x="4374450" y="2377900"/>
              <a:ext cx="34700" cy="34700"/>
            </a:xfrm>
            <a:prstGeom prst="rect">
              <a:avLst/>
            </a:prstGeom>
            <a:noFill/>
            <a:ln>
              <a:noFill/>
            </a:ln>
          </p:spPr>
        </p:pic>
        <p:pic>
          <p:nvPicPr>
            <p:cNvPr id="28" name="Google Shape;1852;p38">
              <a:extLst>
                <a:ext uri="{FF2B5EF4-FFF2-40B4-BE49-F238E27FC236}">
                  <a16:creationId xmlns:a16="http://schemas.microsoft.com/office/drawing/2014/main" id="{B44609BC-BC96-64B3-E5F6-6B5CCEEA5CA5}"/>
                </a:ext>
              </a:extLst>
            </p:cNvPr>
            <p:cNvPicPr preferRelativeResize="0"/>
            <p:nvPr/>
          </p:nvPicPr>
          <p:blipFill>
            <a:blip r:embed="rId6">
              <a:alphaModFix/>
            </a:blip>
            <a:stretch>
              <a:fillRect/>
            </a:stretch>
          </p:blipFill>
          <p:spPr>
            <a:xfrm flipH="1">
              <a:off x="4487800" y="2417413"/>
              <a:ext cx="69574" cy="69575"/>
            </a:xfrm>
            <a:prstGeom prst="rect">
              <a:avLst/>
            </a:prstGeom>
            <a:noFill/>
            <a:ln>
              <a:noFill/>
            </a:ln>
          </p:spPr>
        </p:pic>
        <p:pic>
          <p:nvPicPr>
            <p:cNvPr id="29" name="Google Shape;1853;p38">
              <a:extLst>
                <a:ext uri="{FF2B5EF4-FFF2-40B4-BE49-F238E27FC236}">
                  <a16:creationId xmlns:a16="http://schemas.microsoft.com/office/drawing/2014/main" id="{DE827B4C-B552-3AFF-B766-5A8709E4F6EB}"/>
                </a:ext>
              </a:extLst>
            </p:cNvPr>
            <p:cNvPicPr preferRelativeResize="0"/>
            <p:nvPr/>
          </p:nvPicPr>
          <p:blipFill>
            <a:blip r:embed="rId6">
              <a:alphaModFix/>
            </a:blip>
            <a:stretch>
              <a:fillRect/>
            </a:stretch>
          </p:blipFill>
          <p:spPr>
            <a:xfrm flipH="1">
              <a:off x="4527750" y="2522300"/>
              <a:ext cx="46950" cy="46950"/>
            </a:xfrm>
            <a:prstGeom prst="rect">
              <a:avLst/>
            </a:prstGeom>
            <a:noFill/>
            <a:ln>
              <a:noFill/>
            </a:ln>
          </p:spPr>
        </p:pic>
        <p:pic>
          <p:nvPicPr>
            <p:cNvPr id="30" name="Google Shape;1854;p38">
              <a:extLst>
                <a:ext uri="{FF2B5EF4-FFF2-40B4-BE49-F238E27FC236}">
                  <a16:creationId xmlns:a16="http://schemas.microsoft.com/office/drawing/2014/main" id="{47DF992D-41CD-2E70-97F9-DA95729E20DF}"/>
                </a:ext>
              </a:extLst>
            </p:cNvPr>
            <p:cNvPicPr preferRelativeResize="0"/>
            <p:nvPr/>
          </p:nvPicPr>
          <p:blipFill>
            <a:blip r:embed="rId6">
              <a:alphaModFix/>
            </a:blip>
            <a:stretch>
              <a:fillRect/>
            </a:stretch>
          </p:blipFill>
          <p:spPr>
            <a:xfrm flipH="1">
              <a:off x="4817375" y="2401638"/>
              <a:ext cx="46950" cy="46950"/>
            </a:xfrm>
            <a:prstGeom prst="rect">
              <a:avLst/>
            </a:prstGeom>
            <a:noFill/>
            <a:ln>
              <a:noFill/>
            </a:ln>
          </p:spPr>
        </p:pic>
        <p:pic>
          <p:nvPicPr>
            <p:cNvPr id="31" name="Google Shape;1855;p38">
              <a:extLst>
                <a:ext uri="{FF2B5EF4-FFF2-40B4-BE49-F238E27FC236}">
                  <a16:creationId xmlns:a16="http://schemas.microsoft.com/office/drawing/2014/main" id="{2386CE04-3E87-71C6-5C33-5F80228DD3AE}"/>
                </a:ext>
              </a:extLst>
            </p:cNvPr>
            <p:cNvPicPr preferRelativeResize="0"/>
            <p:nvPr/>
          </p:nvPicPr>
          <p:blipFill>
            <a:blip r:embed="rId6">
              <a:alphaModFix/>
            </a:blip>
            <a:stretch>
              <a:fillRect/>
            </a:stretch>
          </p:blipFill>
          <p:spPr>
            <a:xfrm flipH="1">
              <a:off x="4155100" y="2902563"/>
              <a:ext cx="46950" cy="46950"/>
            </a:xfrm>
            <a:prstGeom prst="rect">
              <a:avLst/>
            </a:prstGeom>
            <a:noFill/>
            <a:ln>
              <a:noFill/>
            </a:ln>
          </p:spPr>
        </p:pic>
        <p:pic>
          <p:nvPicPr>
            <p:cNvPr id="32" name="Google Shape;1856;p38">
              <a:extLst>
                <a:ext uri="{FF2B5EF4-FFF2-40B4-BE49-F238E27FC236}">
                  <a16:creationId xmlns:a16="http://schemas.microsoft.com/office/drawing/2014/main" id="{3E4C1D52-4C06-DFC6-FA63-484B1FE7401C}"/>
                </a:ext>
              </a:extLst>
            </p:cNvPr>
            <p:cNvPicPr preferRelativeResize="0"/>
            <p:nvPr/>
          </p:nvPicPr>
          <p:blipFill>
            <a:blip r:embed="rId6">
              <a:alphaModFix/>
            </a:blip>
            <a:stretch>
              <a:fillRect/>
            </a:stretch>
          </p:blipFill>
          <p:spPr>
            <a:xfrm flipH="1">
              <a:off x="4595175" y="2721538"/>
              <a:ext cx="46950" cy="46950"/>
            </a:xfrm>
            <a:prstGeom prst="rect">
              <a:avLst/>
            </a:prstGeom>
            <a:noFill/>
            <a:ln>
              <a:noFill/>
            </a:ln>
          </p:spPr>
        </p:pic>
        <p:pic>
          <p:nvPicPr>
            <p:cNvPr id="33" name="Google Shape;1857;p38">
              <a:extLst>
                <a:ext uri="{FF2B5EF4-FFF2-40B4-BE49-F238E27FC236}">
                  <a16:creationId xmlns:a16="http://schemas.microsoft.com/office/drawing/2014/main" id="{B15E5614-F145-A68C-C2C4-0966B4D68681}"/>
                </a:ext>
              </a:extLst>
            </p:cNvPr>
            <p:cNvPicPr preferRelativeResize="0"/>
            <p:nvPr/>
          </p:nvPicPr>
          <p:blipFill>
            <a:blip r:embed="rId6">
              <a:alphaModFix/>
            </a:blip>
            <a:stretch>
              <a:fillRect/>
            </a:stretch>
          </p:blipFill>
          <p:spPr>
            <a:xfrm flipH="1">
              <a:off x="4454700" y="2930925"/>
              <a:ext cx="34700" cy="34700"/>
            </a:xfrm>
            <a:prstGeom prst="rect">
              <a:avLst/>
            </a:prstGeom>
            <a:noFill/>
            <a:ln>
              <a:noFill/>
            </a:ln>
          </p:spPr>
        </p:pic>
        <p:pic>
          <p:nvPicPr>
            <p:cNvPr id="34" name="Google Shape;1858;p38">
              <a:extLst>
                <a:ext uri="{FF2B5EF4-FFF2-40B4-BE49-F238E27FC236}">
                  <a16:creationId xmlns:a16="http://schemas.microsoft.com/office/drawing/2014/main" id="{34A482D6-65F4-EA0C-0896-CB888799ED0E}"/>
                </a:ext>
              </a:extLst>
            </p:cNvPr>
            <p:cNvPicPr preferRelativeResize="0"/>
            <p:nvPr/>
          </p:nvPicPr>
          <p:blipFill>
            <a:blip r:embed="rId6">
              <a:alphaModFix/>
            </a:blip>
            <a:stretch>
              <a:fillRect/>
            </a:stretch>
          </p:blipFill>
          <p:spPr>
            <a:xfrm flipH="1">
              <a:off x="4297400" y="3133175"/>
              <a:ext cx="34700" cy="34700"/>
            </a:xfrm>
            <a:prstGeom prst="rect">
              <a:avLst/>
            </a:prstGeom>
            <a:noFill/>
            <a:ln>
              <a:noFill/>
            </a:ln>
          </p:spPr>
        </p:pic>
        <p:pic>
          <p:nvPicPr>
            <p:cNvPr id="35" name="Google Shape;1859;p38">
              <a:extLst>
                <a:ext uri="{FF2B5EF4-FFF2-40B4-BE49-F238E27FC236}">
                  <a16:creationId xmlns:a16="http://schemas.microsoft.com/office/drawing/2014/main" id="{42B0F1D8-C67E-DAA4-8C61-C61E5433D2D2}"/>
                </a:ext>
              </a:extLst>
            </p:cNvPr>
            <p:cNvPicPr preferRelativeResize="0"/>
            <p:nvPr/>
          </p:nvPicPr>
          <p:blipFill>
            <a:blip r:embed="rId6">
              <a:alphaModFix/>
            </a:blip>
            <a:stretch>
              <a:fillRect/>
            </a:stretch>
          </p:blipFill>
          <p:spPr>
            <a:xfrm flipH="1">
              <a:off x="4686300" y="2999000"/>
              <a:ext cx="46950" cy="46950"/>
            </a:xfrm>
            <a:prstGeom prst="rect">
              <a:avLst/>
            </a:prstGeom>
            <a:noFill/>
            <a:ln>
              <a:noFill/>
            </a:ln>
          </p:spPr>
        </p:pic>
        <p:pic>
          <p:nvPicPr>
            <p:cNvPr id="36" name="Google Shape;1860;p38">
              <a:extLst>
                <a:ext uri="{FF2B5EF4-FFF2-40B4-BE49-F238E27FC236}">
                  <a16:creationId xmlns:a16="http://schemas.microsoft.com/office/drawing/2014/main" id="{6F84A4FD-5ED6-3DD0-DD43-582A563BC3D6}"/>
                </a:ext>
              </a:extLst>
            </p:cNvPr>
            <p:cNvPicPr preferRelativeResize="0"/>
            <p:nvPr/>
          </p:nvPicPr>
          <p:blipFill>
            <a:blip r:embed="rId6">
              <a:alphaModFix/>
            </a:blip>
            <a:stretch>
              <a:fillRect/>
            </a:stretch>
          </p:blipFill>
          <p:spPr>
            <a:xfrm flipH="1">
              <a:off x="4880950" y="2138725"/>
              <a:ext cx="155875" cy="155875"/>
            </a:xfrm>
            <a:prstGeom prst="rect">
              <a:avLst/>
            </a:prstGeom>
            <a:noFill/>
            <a:ln>
              <a:noFill/>
            </a:ln>
          </p:spPr>
        </p:pic>
        <p:pic>
          <p:nvPicPr>
            <p:cNvPr id="37" name="Google Shape;1861;p38">
              <a:extLst>
                <a:ext uri="{FF2B5EF4-FFF2-40B4-BE49-F238E27FC236}">
                  <a16:creationId xmlns:a16="http://schemas.microsoft.com/office/drawing/2014/main" id="{D3F5DE2F-DF5E-0213-298A-5D78258C703C}"/>
                </a:ext>
              </a:extLst>
            </p:cNvPr>
            <p:cNvPicPr preferRelativeResize="0"/>
            <p:nvPr/>
          </p:nvPicPr>
          <p:blipFill>
            <a:blip r:embed="rId6">
              <a:alphaModFix/>
            </a:blip>
            <a:stretch>
              <a:fillRect/>
            </a:stretch>
          </p:blipFill>
          <p:spPr>
            <a:xfrm flipH="1">
              <a:off x="5784974" y="4798950"/>
              <a:ext cx="157751" cy="157625"/>
            </a:xfrm>
            <a:prstGeom prst="rect">
              <a:avLst/>
            </a:prstGeom>
            <a:noFill/>
            <a:ln>
              <a:noFill/>
            </a:ln>
          </p:spPr>
        </p:pic>
        <p:pic>
          <p:nvPicPr>
            <p:cNvPr id="38" name="Google Shape;1862;p38">
              <a:extLst>
                <a:ext uri="{FF2B5EF4-FFF2-40B4-BE49-F238E27FC236}">
                  <a16:creationId xmlns:a16="http://schemas.microsoft.com/office/drawing/2014/main" id="{9EA1BAEA-9361-A2A8-F03B-3C1A5BD73DF1}"/>
                </a:ext>
              </a:extLst>
            </p:cNvPr>
            <p:cNvPicPr preferRelativeResize="0"/>
            <p:nvPr/>
          </p:nvPicPr>
          <p:blipFill>
            <a:blip r:embed="rId8">
              <a:alphaModFix/>
            </a:blip>
            <a:stretch>
              <a:fillRect/>
            </a:stretch>
          </p:blipFill>
          <p:spPr>
            <a:xfrm rot="-2369681">
              <a:off x="5677019" y="4536819"/>
              <a:ext cx="1316028" cy="767889"/>
            </a:xfrm>
            <a:prstGeom prst="rect">
              <a:avLst/>
            </a:prstGeom>
            <a:noFill/>
            <a:ln>
              <a:noFill/>
            </a:ln>
          </p:spPr>
        </p:pic>
      </p:grpSp>
      <p:sp>
        <p:nvSpPr>
          <p:cNvPr id="39" name="Google Shape;1803;p36">
            <a:extLst>
              <a:ext uri="{FF2B5EF4-FFF2-40B4-BE49-F238E27FC236}">
                <a16:creationId xmlns:a16="http://schemas.microsoft.com/office/drawing/2014/main" id="{F557E2CF-93C6-AF40-AC14-B33F23324420}"/>
              </a:ext>
            </a:extLst>
          </p:cNvPr>
          <p:cNvSpPr txBox="1">
            <a:spLocks/>
          </p:cNvSpPr>
          <p:nvPr/>
        </p:nvSpPr>
        <p:spPr>
          <a:xfrm>
            <a:off x="557021" y="678046"/>
            <a:ext cx="3813767" cy="2249727"/>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Fugaz One"/>
              <a:buNone/>
              <a:defRPr sz="6000" b="1" i="0" u="none" strike="noStrike" cap="none">
                <a:solidFill>
                  <a:schemeClr val="accent1"/>
                </a:solidFill>
                <a:latin typeface="Fugaz One"/>
                <a:ea typeface="Fugaz One"/>
                <a:cs typeface="Fugaz One"/>
                <a:sym typeface="Fugaz One"/>
              </a:defRPr>
            </a:lvl1pPr>
            <a:lvl2pPr marR="0" lvl="1"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2pPr>
            <a:lvl3pPr marR="0" lvl="2"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3pPr>
            <a:lvl4pPr marR="0" lvl="3"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4pPr>
            <a:lvl5pPr marR="0" lvl="4"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5pPr>
            <a:lvl6pPr marR="0" lvl="5"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6pPr>
            <a:lvl7pPr marR="0" lvl="6"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7pPr>
            <a:lvl8pPr marR="0" lvl="7"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8pPr>
            <a:lvl9pPr marR="0" lvl="8" algn="ctr" rtl="0">
              <a:lnSpc>
                <a:spcPct val="100000"/>
              </a:lnSpc>
              <a:spcBef>
                <a:spcPts val="0"/>
              </a:spcBef>
              <a:spcAft>
                <a:spcPts val="0"/>
              </a:spcAft>
              <a:buClr>
                <a:schemeClr val="accent1"/>
              </a:buClr>
              <a:buSzPts val="5200"/>
              <a:buFont typeface="Raleway"/>
              <a:buNone/>
              <a:defRPr sz="5200" b="0" i="0" u="none" strike="noStrike" cap="none">
                <a:solidFill>
                  <a:schemeClr val="accent1"/>
                </a:solidFill>
                <a:latin typeface="Raleway"/>
                <a:ea typeface="Raleway"/>
                <a:cs typeface="Raleway"/>
                <a:sym typeface="Raleway"/>
              </a:defRPr>
            </a:lvl9pPr>
          </a:lstStyle>
          <a:p>
            <a:r>
              <a:rPr lang="en-IN" sz="3600" dirty="0">
                <a:solidFill>
                  <a:schemeClr val="accent6"/>
                </a:solidFill>
              </a:rPr>
              <a:t>Market Survey Analysis</a:t>
            </a:r>
          </a:p>
          <a:p>
            <a:r>
              <a:rPr lang="en-IN" sz="2800" dirty="0">
                <a:solidFill>
                  <a:schemeClr val="accent6"/>
                </a:solidFill>
              </a:rPr>
              <a:t>of</a:t>
            </a:r>
            <a:r>
              <a:rPr lang="en-IN" sz="3600" dirty="0">
                <a:solidFill>
                  <a:schemeClr val="accent6"/>
                </a:solidFill>
              </a:rPr>
              <a:t> </a:t>
            </a:r>
          </a:p>
        </p:txBody>
      </p:sp>
      <p:sp>
        <p:nvSpPr>
          <p:cNvPr id="40" name="Rectangle 39">
            <a:extLst>
              <a:ext uri="{FF2B5EF4-FFF2-40B4-BE49-F238E27FC236}">
                <a16:creationId xmlns:a16="http://schemas.microsoft.com/office/drawing/2014/main" id="{3E617653-A559-7DE3-19A2-E043C76C6630}"/>
              </a:ext>
            </a:extLst>
          </p:cNvPr>
          <p:cNvSpPr/>
          <p:nvPr/>
        </p:nvSpPr>
        <p:spPr>
          <a:xfrm>
            <a:off x="0" y="4747122"/>
            <a:ext cx="9144000" cy="396378"/>
          </a:xfrm>
          <a:prstGeom prst="rect">
            <a:avLst/>
          </a:prstGeom>
          <a:solidFill>
            <a:srgbClr val="4B43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Google Shape;1889;p40">
            <a:extLst>
              <a:ext uri="{FF2B5EF4-FFF2-40B4-BE49-F238E27FC236}">
                <a16:creationId xmlns:a16="http://schemas.microsoft.com/office/drawing/2014/main" id="{817FB574-8588-BB23-B7FF-AAA74D8DF6E9}"/>
              </a:ext>
            </a:extLst>
          </p:cNvPr>
          <p:cNvSpPr txBox="1">
            <a:spLocks/>
          </p:cNvSpPr>
          <p:nvPr/>
        </p:nvSpPr>
        <p:spPr>
          <a:xfrm>
            <a:off x="53106" y="4755861"/>
            <a:ext cx="9144000" cy="2544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Raleway Medium"/>
              <a:buNone/>
              <a:defRPr sz="1800" b="0" i="0" u="none" strike="noStrike" cap="none">
                <a:solidFill>
                  <a:schemeClr val="accent2"/>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9pPr>
          </a:lstStyle>
          <a:p>
            <a:pPr marL="0" indent="0" algn="l"/>
            <a:r>
              <a:rPr lang="en-US" sz="1200" dirty="0" err="1"/>
              <a:t>Templete</a:t>
            </a:r>
            <a:r>
              <a:rPr lang="en-US" sz="1200" dirty="0"/>
              <a:t>  attribute:  https://slidesgo.com/theme/energy-drink-pitch-deck#search-Drink&amp;position-3&amp;results-165</a:t>
            </a:r>
          </a:p>
          <a:p>
            <a:pPr marL="0" indent="0" algn="l"/>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1921157" y="1887699"/>
            <a:ext cx="5409900" cy="1424100"/>
          </a:xfrm>
          <a:prstGeom prst="rect">
            <a:avLst/>
          </a:prstGeom>
        </p:spPr>
        <p:txBody>
          <a:bodyPr spcFirstLastPara="1" wrap="square" lIns="0" tIns="91425" rIns="0" bIns="91425" anchor="ctr" anchorCtr="0">
            <a:noAutofit/>
          </a:bodyPr>
          <a:lstStyle/>
          <a:p>
            <a:r>
              <a:rPr lang="en-IN" sz="5400" dirty="0"/>
              <a:t>Consumer Preferences</a:t>
            </a:r>
          </a:p>
        </p:txBody>
      </p:sp>
      <p:sp>
        <p:nvSpPr>
          <p:cNvPr id="1878" name="Google Shape;1878;p39"/>
          <p:cNvSpPr txBox="1">
            <a:spLocks noGrp="1"/>
          </p:cNvSpPr>
          <p:nvPr>
            <p:ph type="title" idx="2"/>
          </p:nvPr>
        </p:nvSpPr>
        <p:spPr>
          <a:xfrm>
            <a:off x="4064400" y="116588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19947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Consumer Preference</a:t>
            </a:r>
          </a:p>
        </p:txBody>
      </p:sp>
      <p:pic>
        <p:nvPicPr>
          <p:cNvPr id="6" name="Picture 5">
            <a:extLst>
              <a:ext uri="{FF2B5EF4-FFF2-40B4-BE49-F238E27FC236}">
                <a16:creationId xmlns:a16="http://schemas.microsoft.com/office/drawing/2014/main" id="{5201E0BF-C03A-8F66-88E3-7E5DA60CA174}"/>
              </a:ext>
            </a:extLst>
          </p:cNvPr>
          <p:cNvPicPr>
            <a:picLocks noChangeAspect="1"/>
          </p:cNvPicPr>
          <p:nvPr/>
        </p:nvPicPr>
        <p:blipFill>
          <a:blip r:embed="rId5"/>
          <a:stretch>
            <a:fillRect/>
          </a:stretch>
        </p:blipFill>
        <p:spPr>
          <a:xfrm>
            <a:off x="1075734" y="1146387"/>
            <a:ext cx="2481462" cy="1540933"/>
          </a:xfrm>
          <a:prstGeom prst="roundRect">
            <a:avLst/>
          </a:prstGeom>
        </p:spPr>
      </p:pic>
      <p:sp>
        <p:nvSpPr>
          <p:cNvPr id="7" name="Google Shape;2139;p51">
            <a:extLst>
              <a:ext uri="{FF2B5EF4-FFF2-40B4-BE49-F238E27FC236}">
                <a16:creationId xmlns:a16="http://schemas.microsoft.com/office/drawing/2014/main" id="{BAA939BB-B135-8404-7DA1-DBC5610DAC34}"/>
              </a:ext>
            </a:extLst>
          </p:cNvPr>
          <p:cNvSpPr txBox="1"/>
          <p:nvPr/>
        </p:nvSpPr>
        <p:spPr>
          <a:xfrm>
            <a:off x="4731672" y="2864559"/>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Cans top choice; bottles also gaining popularity</a:t>
            </a:r>
          </a:p>
        </p:txBody>
      </p:sp>
      <p:sp>
        <p:nvSpPr>
          <p:cNvPr id="9" name="Google Shape;2139;p51">
            <a:extLst>
              <a:ext uri="{FF2B5EF4-FFF2-40B4-BE49-F238E27FC236}">
                <a16:creationId xmlns:a16="http://schemas.microsoft.com/office/drawing/2014/main" id="{41ABDBBC-22A7-68AA-0FC9-1E52ED0584F8}"/>
              </a:ext>
            </a:extLst>
          </p:cNvPr>
          <p:cNvSpPr txBox="1"/>
          <p:nvPr/>
        </p:nvSpPr>
        <p:spPr>
          <a:xfrm>
            <a:off x="876465" y="2864559"/>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Caffeine preferred; Guarana least liked</a:t>
            </a:r>
          </a:p>
        </p:txBody>
      </p:sp>
      <p:pic>
        <p:nvPicPr>
          <p:cNvPr id="11" name="Picture 10">
            <a:extLst>
              <a:ext uri="{FF2B5EF4-FFF2-40B4-BE49-F238E27FC236}">
                <a16:creationId xmlns:a16="http://schemas.microsoft.com/office/drawing/2014/main" id="{482E7168-89A9-9C0E-E160-6D7FFB3AAFA0}"/>
              </a:ext>
            </a:extLst>
          </p:cNvPr>
          <p:cNvPicPr>
            <a:picLocks noChangeAspect="1"/>
          </p:cNvPicPr>
          <p:nvPr/>
        </p:nvPicPr>
        <p:blipFill>
          <a:blip r:embed="rId6"/>
          <a:stretch>
            <a:fillRect/>
          </a:stretch>
        </p:blipFill>
        <p:spPr>
          <a:xfrm>
            <a:off x="4394200" y="1081845"/>
            <a:ext cx="3403600" cy="1670016"/>
          </a:xfrm>
          <a:prstGeom prst="roundRect">
            <a:avLst/>
          </a:prstGeom>
        </p:spPr>
      </p:pic>
      <p:cxnSp>
        <p:nvCxnSpPr>
          <p:cNvPr id="12" name="Straight Connector 11">
            <a:extLst>
              <a:ext uri="{FF2B5EF4-FFF2-40B4-BE49-F238E27FC236}">
                <a16:creationId xmlns:a16="http://schemas.microsoft.com/office/drawing/2014/main" id="{65C42B1B-920A-8269-5530-85FDE71777A7}"/>
              </a:ext>
            </a:extLst>
          </p:cNvPr>
          <p:cNvCxnSpPr/>
          <p:nvPr/>
        </p:nvCxnSpPr>
        <p:spPr>
          <a:xfrm>
            <a:off x="623893" y="3513544"/>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139;p51">
            <a:extLst>
              <a:ext uri="{FF2B5EF4-FFF2-40B4-BE49-F238E27FC236}">
                <a16:creationId xmlns:a16="http://schemas.microsoft.com/office/drawing/2014/main" id="{E504A158-C98E-4E48-0268-5FD99E1F744A}"/>
              </a:ext>
            </a:extLst>
          </p:cNvPr>
          <p:cNvSpPr txBox="1"/>
          <p:nvPr/>
        </p:nvSpPr>
        <p:spPr>
          <a:xfrm>
            <a:off x="683207" y="3697257"/>
            <a:ext cx="7562993" cy="720000"/>
          </a:xfrm>
          <a:prstGeom prst="rect">
            <a:avLst/>
          </a:prstGeom>
          <a:noFill/>
          <a:ln>
            <a:noFill/>
          </a:ln>
        </p:spPr>
        <p:txBody>
          <a:bodyPr spcFirstLastPara="1" wrap="square" lIns="90000" tIns="90000" rIns="90000" bIns="90000" anchor="t" anchorCtr="0">
            <a:noAutofit/>
          </a:bodyPr>
          <a:lstStyle/>
          <a:p>
            <a:pPr marL="342900" indent="-342900" algn="just">
              <a:buClr>
                <a:schemeClr val="accent6"/>
              </a:buClr>
              <a:buSzPct val="130000"/>
              <a:buFont typeface="+mj-lt"/>
              <a:buAutoNum type="arabicPeriod"/>
            </a:pPr>
            <a:r>
              <a:rPr lang="en-US" sz="1600" dirty="0">
                <a:solidFill>
                  <a:schemeClr val="accent2"/>
                </a:solidFill>
                <a:latin typeface="Raleway Medium"/>
                <a:sym typeface="Raleway Medium"/>
              </a:rPr>
              <a:t>Incorporate catchy names like "</a:t>
            </a:r>
            <a:r>
              <a:rPr lang="en-US" sz="1600" i="1" u="sng" dirty="0" err="1">
                <a:solidFill>
                  <a:schemeClr val="accent1"/>
                </a:solidFill>
                <a:latin typeface="Raleway Medium"/>
                <a:sym typeface="Raleway Medium"/>
              </a:rPr>
              <a:t>EnergiVit</a:t>
            </a:r>
            <a:r>
              <a:rPr lang="en-US" sz="1600" dirty="0">
                <a:solidFill>
                  <a:schemeClr val="accent2"/>
                </a:solidFill>
                <a:latin typeface="Raleway Medium"/>
                <a:sym typeface="Raleway Medium"/>
              </a:rPr>
              <a:t>" or "</a:t>
            </a:r>
            <a:r>
              <a:rPr lang="en-US" sz="1600" i="1" u="sng" dirty="0" err="1">
                <a:solidFill>
                  <a:schemeClr val="accent1"/>
                </a:solidFill>
                <a:latin typeface="Raleway Medium"/>
                <a:sym typeface="Raleway Medium"/>
              </a:rPr>
              <a:t>VitaBoost</a:t>
            </a:r>
            <a:r>
              <a:rPr lang="en-US" sz="1600" dirty="0">
                <a:solidFill>
                  <a:schemeClr val="accent2"/>
                </a:solidFill>
                <a:latin typeface="Raleway Medium"/>
                <a:sym typeface="Raleway Medium"/>
              </a:rPr>
              <a:t>" to resonate with consumers.</a:t>
            </a:r>
          </a:p>
          <a:p>
            <a:pPr marL="342900" indent="-342900" algn="just">
              <a:buClr>
                <a:schemeClr val="accent6"/>
              </a:buClr>
              <a:buSzPct val="130000"/>
              <a:buFont typeface="+mj-lt"/>
              <a:buAutoNum type="arabicPeriod"/>
            </a:pPr>
            <a:r>
              <a:rPr lang="en-US" sz="1600" dirty="0" err="1">
                <a:solidFill>
                  <a:schemeClr val="accent2"/>
                </a:solidFill>
                <a:latin typeface="Raleway Medium"/>
                <a:sym typeface="Raleway Medium"/>
              </a:rPr>
              <a:t>Opt</a:t>
            </a:r>
            <a:r>
              <a:rPr lang="en-US" sz="1600" dirty="0">
                <a:solidFill>
                  <a:schemeClr val="accent2"/>
                </a:solidFill>
                <a:latin typeface="Raleway Medium"/>
                <a:sym typeface="Raleway Medium"/>
              </a:rPr>
              <a:t> for sleek packaging, eco-friendly materials (</a:t>
            </a:r>
            <a:r>
              <a:rPr lang="en-US" sz="1600" i="1" u="sng" dirty="0">
                <a:solidFill>
                  <a:schemeClr val="accent1"/>
                </a:solidFill>
                <a:latin typeface="Raleway Medium"/>
                <a:sym typeface="Raleway Medium"/>
              </a:rPr>
              <a:t>like</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Mama</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Earth</a:t>
            </a:r>
            <a:r>
              <a:rPr lang="en-US" sz="1600" dirty="0">
                <a:solidFill>
                  <a:schemeClr val="accent2"/>
                </a:solidFill>
                <a:latin typeface="Raleway Medium"/>
                <a:sym typeface="Raleway Medium"/>
              </a:rPr>
              <a:t>), reusable bottles, and offer </a:t>
            </a:r>
            <a:r>
              <a:rPr lang="en-US" sz="1600" i="1" u="sng" dirty="0">
                <a:solidFill>
                  <a:schemeClr val="accent1"/>
                </a:solidFill>
                <a:latin typeface="Raleway Medium"/>
                <a:sym typeface="Raleway Medium"/>
              </a:rPr>
              <a:t>premium</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customizable</a:t>
            </a:r>
            <a:r>
              <a:rPr lang="en-US" sz="1600" dirty="0">
                <a:solidFill>
                  <a:schemeClr val="accent2"/>
                </a:solidFill>
                <a:latin typeface="Raleway Medium"/>
                <a:sym typeface="Raleway Medium"/>
              </a:rPr>
              <a:t> options.</a:t>
            </a:r>
          </a:p>
        </p:txBody>
      </p:sp>
    </p:spTree>
    <p:extLst>
      <p:ext uri="{BB962C8B-B14F-4D97-AF65-F5344CB8AC3E}">
        <p14:creationId xmlns:p14="http://schemas.microsoft.com/office/powerpoint/2010/main" val="10861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4">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5">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Consumer Preference</a:t>
            </a:r>
          </a:p>
        </p:txBody>
      </p:sp>
      <p:sp>
        <p:nvSpPr>
          <p:cNvPr id="9" name="Google Shape;2139;p51">
            <a:extLst>
              <a:ext uri="{FF2B5EF4-FFF2-40B4-BE49-F238E27FC236}">
                <a16:creationId xmlns:a16="http://schemas.microsoft.com/office/drawing/2014/main" id="{41ABDBBC-22A7-68AA-0FC9-1E52ED0584F8}"/>
              </a:ext>
            </a:extLst>
          </p:cNvPr>
          <p:cNvSpPr txBox="1"/>
          <p:nvPr/>
        </p:nvSpPr>
        <p:spPr>
          <a:xfrm>
            <a:off x="2813132" y="2791193"/>
            <a:ext cx="3517736"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Sales peak in 50-99 rupees range, targeting 19-30 age group.</a:t>
            </a:r>
          </a:p>
        </p:txBody>
      </p:sp>
      <p:cxnSp>
        <p:nvCxnSpPr>
          <p:cNvPr id="12" name="Straight Connector 11">
            <a:extLst>
              <a:ext uri="{FF2B5EF4-FFF2-40B4-BE49-F238E27FC236}">
                <a16:creationId xmlns:a16="http://schemas.microsoft.com/office/drawing/2014/main" id="{65C42B1B-920A-8269-5530-85FDE71777A7}"/>
              </a:ext>
            </a:extLst>
          </p:cNvPr>
          <p:cNvCxnSpPr/>
          <p:nvPr/>
        </p:nvCxnSpPr>
        <p:spPr>
          <a:xfrm>
            <a:off x="623893" y="3513544"/>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139;p51">
            <a:extLst>
              <a:ext uri="{FF2B5EF4-FFF2-40B4-BE49-F238E27FC236}">
                <a16:creationId xmlns:a16="http://schemas.microsoft.com/office/drawing/2014/main" id="{E504A158-C98E-4E48-0268-5FD99E1F744A}"/>
              </a:ext>
            </a:extLst>
          </p:cNvPr>
          <p:cNvSpPr txBox="1"/>
          <p:nvPr/>
        </p:nvSpPr>
        <p:spPr>
          <a:xfrm>
            <a:off x="683207" y="3697257"/>
            <a:ext cx="7562993" cy="720000"/>
          </a:xfrm>
          <a:prstGeom prst="rect">
            <a:avLst/>
          </a:prstGeom>
          <a:noFill/>
          <a:ln>
            <a:noFill/>
          </a:ln>
        </p:spPr>
        <p:txBody>
          <a:bodyPr spcFirstLastPara="1" wrap="square" lIns="90000" tIns="90000" rIns="90000" bIns="90000" anchor="t" anchorCtr="0">
            <a:noAutofit/>
          </a:bodyPr>
          <a:lstStyle/>
          <a:p>
            <a:pPr marL="342900" indent="-342900" algn="just">
              <a:buClr>
                <a:schemeClr val="accent6"/>
              </a:buClr>
              <a:buSzPct val="130000"/>
              <a:buFont typeface="+mj-lt"/>
              <a:buAutoNum type="arabicPeriod"/>
            </a:pPr>
            <a:r>
              <a:rPr lang="en-US" sz="1600" dirty="0">
                <a:solidFill>
                  <a:schemeClr val="accent2"/>
                </a:solidFill>
                <a:latin typeface="Raleway Medium"/>
                <a:sym typeface="Raleway Medium"/>
              </a:rPr>
              <a:t>Introduce </a:t>
            </a:r>
            <a:r>
              <a:rPr lang="en-US" sz="1600" i="1" u="sng" dirty="0">
                <a:solidFill>
                  <a:schemeClr val="accent1"/>
                </a:solidFill>
                <a:latin typeface="Raleway Medium"/>
                <a:sym typeface="Raleway Medium"/>
              </a:rPr>
              <a:t>smaller-sized</a:t>
            </a:r>
            <a:r>
              <a:rPr lang="en-US" sz="1600" dirty="0">
                <a:solidFill>
                  <a:schemeClr val="accent2"/>
                </a:solidFill>
                <a:latin typeface="Raleway Medium"/>
                <a:sym typeface="Raleway Medium"/>
              </a:rPr>
              <a:t> or multipack options to cater to varying budget constraints.</a:t>
            </a:r>
          </a:p>
        </p:txBody>
      </p:sp>
      <p:pic>
        <p:nvPicPr>
          <p:cNvPr id="8" name="Picture 7">
            <a:extLst>
              <a:ext uri="{FF2B5EF4-FFF2-40B4-BE49-F238E27FC236}">
                <a16:creationId xmlns:a16="http://schemas.microsoft.com/office/drawing/2014/main" id="{E6ADEB81-3294-08FC-2B5C-174644F3441D}"/>
              </a:ext>
            </a:extLst>
          </p:cNvPr>
          <p:cNvPicPr>
            <a:picLocks noChangeAspect="1"/>
          </p:cNvPicPr>
          <p:nvPr/>
        </p:nvPicPr>
        <p:blipFill>
          <a:blip r:embed="rId6"/>
          <a:stretch>
            <a:fillRect/>
          </a:stretch>
        </p:blipFill>
        <p:spPr>
          <a:xfrm>
            <a:off x="2922994" y="1137480"/>
            <a:ext cx="3083417" cy="1470001"/>
          </a:xfrm>
          <a:prstGeom prst="roundRect">
            <a:avLst/>
          </a:prstGeom>
        </p:spPr>
      </p:pic>
    </p:spTree>
    <p:extLst>
      <p:ext uri="{BB962C8B-B14F-4D97-AF65-F5344CB8AC3E}">
        <p14:creationId xmlns:p14="http://schemas.microsoft.com/office/powerpoint/2010/main" val="761865169"/>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1921157" y="1887699"/>
            <a:ext cx="5409900" cy="1424100"/>
          </a:xfrm>
          <a:prstGeom prst="rect">
            <a:avLst/>
          </a:prstGeom>
        </p:spPr>
        <p:txBody>
          <a:bodyPr spcFirstLastPara="1" wrap="square" lIns="0" tIns="91425" rIns="0" bIns="91425" anchor="ctr" anchorCtr="0">
            <a:noAutofit/>
          </a:bodyPr>
          <a:lstStyle/>
          <a:p>
            <a:r>
              <a:rPr lang="en-IN" sz="5400" dirty="0"/>
              <a:t>Competition Analysis</a:t>
            </a:r>
          </a:p>
        </p:txBody>
      </p:sp>
      <p:sp>
        <p:nvSpPr>
          <p:cNvPr id="1878" name="Google Shape;1878;p39"/>
          <p:cNvSpPr txBox="1">
            <a:spLocks noGrp="1"/>
          </p:cNvSpPr>
          <p:nvPr>
            <p:ph type="title" idx="2"/>
          </p:nvPr>
        </p:nvSpPr>
        <p:spPr>
          <a:xfrm>
            <a:off x="4064400" y="116588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67154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4">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5">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Competition Analysis</a:t>
            </a:r>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4184638" y="2571750"/>
            <a:ext cx="3376871" cy="914961"/>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Need to Improve availability, taste, brand reputation</a:t>
            </a:r>
          </a:p>
        </p:txBody>
      </p:sp>
      <p:sp>
        <p:nvSpPr>
          <p:cNvPr id="9" name="Google Shape;2139;p51">
            <a:extLst>
              <a:ext uri="{FF2B5EF4-FFF2-40B4-BE49-F238E27FC236}">
                <a16:creationId xmlns:a16="http://schemas.microsoft.com/office/drawing/2014/main" id="{41ABDBBC-22A7-68AA-0FC9-1E52ED0584F8}"/>
              </a:ext>
            </a:extLst>
          </p:cNvPr>
          <p:cNvSpPr txBox="1"/>
          <p:nvPr/>
        </p:nvSpPr>
        <p:spPr>
          <a:xfrm>
            <a:off x="926242" y="2616634"/>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Cola-</a:t>
            </a:r>
            <a:r>
              <a:rPr lang="en-US" sz="1600" dirty="0" err="1">
                <a:solidFill>
                  <a:schemeClr val="accent2"/>
                </a:solidFill>
                <a:latin typeface="Raleway Medium"/>
                <a:ea typeface="Raleway Medium"/>
                <a:cs typeface="Raleway Medium"/>
                <a:sym typeface="Raleway Medium"/>
              </a:rPr>
              <a:t>coka</a:t>
            </a:r>
            <a:r>
              <a:rPr lang="en-US" sz="1600" dirty="0">
                <a:solidFill>
                  <a:schemeClr val="accent2"/>
                </a:solidFill>
                <a:latin typeface="Raleway Medium"/>
                <a:ea typeface="Raleway Medium"/>
                <a:cs typeface="Raleway Medium"/>
                <a:sym typeface="Raleway Medium"/>
              </a:rPr>
              <a:t> dominates market share</a:t>
            </a:r>
          </a:p>
        </p:txBody>
      </p:sp>
      <p:pic>
        <p:nvPicPr>
          <p:cNvPr id="3" name="Picture 2">
            <a:extLst>
              <a:ext uri="{FF2B5EF4-FFF2-40B4-BE49-F238E27FC236}">
                <a16:creationId xmlns:a16="http://schemas.microsoft.com/office/drawing/2014/main" id="{88CEFAD7-9E4B-22D7-9E0C-44C5EB255A60}"/>
              </a:ext>
            </a:extLst>
          </p:cNvPr>
          <p:cNvPicPr>
            <a:picLocks noChangeAspect="1"/>
          </p:cNvPicPr>
          <p:nvPr/>
        </p:nvPicPr>
        <p:blipFill>
          <a:blip r:embed="rId6"/>
          <a:stretch>
            <a:fillRect/>
          </a:stretch>
        </p:blipFill>
        <p:spPr>
          <a:xfrm>
            <a:off x="1151814" y="954859"/>
            <a:ext cx="2349621" cy="1690731"/>
          </a:xfrm>
          <a:prstGeom prst="roundRect">
            <a:avLst/>
          </a:prstGeom>
        </p:spPr>
      </p:pic>
      <p:pic>
        <p:nvPicPr>
          <p:cNvPr id="8" name="Picture 7">
            <a:extLst>
              <a:ext uri="{FF2B5EF4-FFF2-40B4-BE49-F238E27FC236}">
                <a16:creationId xmlns:a16="http://schemas.microsoft.com/office/drawing/2014/main" id="{3ED2A570-5EDF-964C-7B9F-B5E51874FCBE}"/>
              </a:ext>
            </a:extLst>
          </p:cNvPr>
          <p:cNvPicPr>
            <a:picLocks noChangeAspect="1"/>
          </p:cNvPicPr>
          <p:nvPr/>
        </p:nvPicPr>
        <p:blipFill>
          <a:blip r:embed="rId7"/>
          <a:stretch>
            <a:fillRect/>
          </a:stretch>
        </p:blipFill>
        <p:spPr>
          <a:xfrm>
            <a:off x="4258228" y="1070416"/>
            <a:ext cx="3229692" cy="1546218"/>
          </a:xfrm>
          <a:prstGeom prst="roundRect">
            <a:avLst/>
          </a:prstGeom>
        </p:spPr>
      </p:pic>
      <p:sp>
        <p:nvSpPr>
          <p:cNvPr id="13" name="Google Shape;2139;p51">
            <a:extLst>
              <a:ext uri="{FF2B5EF4-FFF2-40B4-BE49-F238E27FC236}">
                <a16:creationId xmlns:a16="http://schemas.microsoft.com/office/drawing/2014/main" id="{37DEB6AB-B255-1EE8-F4CB-B6E1769394B8}"/>
              </a:ext>
            </a:extLst>
          </p:cNvPr>
          <p:cNvSpPr txBox="1"/>
          <p:nvPr/>
        </p:nvSpPr>
        <p:spPr>
          <a:xfrm>
            <a:off x="542200" y="3315481"/>
            <a:ext cx="7562993" cy="1016735"/>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Expand distribution, transparent communication, consistent quality, trust-building initiatives.  </a:t>
            </a:r>
            <a:r>
              <a:rPr lang="en-US" sz="1600" i="1" u="sng" dirty="0">
                <a:solidFill>
                  <a:schemeClr val="accent1"/>
                </a:solidFill>
                <a:latin typeface="Raleway Medium"/>
                <a:ea typeface="Raleway Medium"/>
                <a:cs typeface="Raleway Medium"/>
                <a:sym typeface="Raleway Medium"/>
              </a:rPr>
              <a:t>Like Implementing a customer feedback system and promptly addressing any issues raised.</a:t>
            </a:r>
          </a:p>
          <a:p>
            <a:pPr marL="342900" indent="-342900" algn="jus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Conduct taste tests, experiment with natural flavor extracts </a:t>
            </a:r>
            <a:r>
              <a:rPr lang="en-US" sz="1600" i="1" u="sng" dirty="0">
                <a:solidFill>
                  <a:schemeClr val="accent1"/>
                </a:solidFill>
                <a:latin typeface="Raleway Medium"/>
                <a:ea typeface="Raleway Medium"/>
                <a:cs typeface="Raleway Medium"/>
                <a:sym typeface="Raleway Medium"/>
              </a:rPr>
              <a:t>like  strawberry, as well as herbal extracts such as mint and basil.</a:t>
            </a:r>
          </a:p>
          <a:p>
            <a:pPr lvl="0" algn="just" rtl="0">
              <a:spcBef>
                <a:spcPts val="0"/>
              </a:spcBef>
              <a:spcAft>
                <a:spcPts val="0"/>
              </a:spcAft>
              <a:buClr>
                <a:schemeClr val="accent6"/>
              </a:buClr>
              <a:buSzPct val="130000"/>
            </a:pPr>
            <a:endParaRPr lang="en-US" sz="1600" i="1" u="sng" dirty="0">
              <a:solidFill>
                <a:schemeClr val="accent1"/>
              </a:solidFill>
              <a:latin typeface="Raleway Medium"/>
              <a:ea typeface="Raleway Medium"/>
              <a:cs typeface="Raleway Medium"/>
              <a:sym typeface="Raleway Medium"/>
            </a:endParaRPr>
          </a:p>
          <a:p>
            <a:pPr marL="342900" lvl="0" indent="-342900" algn="just" rtl="0">
              <a:spcBef>
                <a:spcPts val="0"/>
              </a:spcBef>
              <a:spcAft>
                <a:spcPts val="0"/>
              </a:spcAft>
              <a:buClr>
                <a:schemeClr val="accent6"/>
              </a:buClr>
              <a:buSzPct val="130000"/>
              <a:buFont typeface="+mj-lt"/>
              <a:buAutoNum type="arabicPeriod"/>
            </a:pPr>
            <a:endParaRPr lang="en-US" sz="1600" i="1" u="sng" dirty="0">
              <a:solidFill>
                <a:schemeClr val="accent1"/>
              </a:solidFill>
              <a:latin typeface="Raleway Medium"/>
              <a:ea typeface="Raleway Medium"/>
              <a:cs typeface="Raleway Medium"/>
              <a:sym typeface="Raleway Medium"/>
            </a:endParaRPr>
          </a:p>
        </p:txBody>
      </p:sp>
      <p:cxnSp>
        <p:nvCxnSpPr>
          <p:cNvPr id="14" name="Straight Connector 13">
            <a:extLst>
              <a:ext uri="{FF2B5EF4-FFF2-40B4-BE49-F238E27FC236}">
                <a16:creationId xmlns:a16="http://schemas.microsoft.com/office/drawing/2014/main" id="{1EB70174-BFDB-0346-1204-115231BFC14C}"/>
              </a:ext>
            </a:extLst>
          </p:cNvPr>
          <p:cNvCxnSpPr/>
          <p:nvPr/>
        </p:nvCxnSpPr>
        <p:spPr>
          <a:xfrm>
            <a:off x="652061" y="3197799"/>
            <a:ext cx="81283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0659"/>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906356" y="2014170"/>
            <a:ext cx="7192546" cy="1424100"/>
          </a:xfrm>
          <a:prstGeom prst="rect">
            <a:avLst/>
          </a:prstGeom>
        </p:spPr>
        <p:txBody>
          <a:bodyPr spcFirstLastPara="1" wrap="square" lIns="0" tIns="91425" rIns="0" bIns="91425" anchor="ctr" anchorCtr="0">
            <a:noAutofit/>
          </a:bodyPr>
          <a:lstStyle/>
          <a:p>
            <a:r>
              <a:rPr lang="en-US" sz="4800" dirty="0"/>
              <a:t>Marketing Channels and Brand Awareness</a:t>
            </a:r>
          </a:p>
        </p:txBody>
      </p:sp>
      <p:sp>
        <p:nvSpPr>
          <p:cNvPr id="1878" name="Google Shape;1878;p39"/>
          <p:cNvSpPr txBox="1">
            <a:spLocks noGrp="1"/>
          </p:cNvSpPr>
          <p:nvPr>
            <p:ph type="title" idx="2"/>
          </p:nvPr>
        </p:nvSpPr>
        <p:spPr>
          <a:xfrm>
            <a:off x="4064400" y="116588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91557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Marketing Channels </a:t>
            </a:r>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4303233" y="2791735"/>
            <a:ext cx="4221146" cy="914961"/>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Top barriers: local availability, health concerns, brand awareness.</a:t>
            </a:r>
          </a:p>
        </p:txBody>
      </p:sp>
      <p:sp>
        <p:nvSpPr>
          <p:cNvPr id="9" name="Google Shape;2139;p51">
            <a:extLst>
              <a:ext uri="{FF2B5EF4-FFF2-40B4-BE49-F238E27FC236}">
                <a16:creationId xmlns:a16="http://schemas.microsoft.com/office/drawing/2014/main" id="{41ABDBBC-22A7-68AA-0FC9-1E52ED0584F8}"/>
              </a:ext>
            </a:extLst>
          </p:cNvPr>
          <p:cNvSpPr txBox="1"/>
          <p:nvPr/>
        </p:nvSpPr>
        <p:spPr>
          <a:xfrm>
            <a:off x="825301" y="2889216"/>
            <a:ext cx="3370415"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Online marketing most effective for customer reach.</a:t>
            </a:r>
          </a:p>
        </p:txBody>
      </p:sp>
      <p:pic>
        <p:nvPicPr>
          <p:cNvPr id="5" name="Picture 4">
            <a:extLst>
              <a:ext uri="{FF2B5EF4-FFF2-40B4-BE49-F238E27FC236}">
                <a16:creationId xmlns:a16="http://schemas.microsoft.com/office/drawing/2014/main" id="{BBFBDE52-1EC7-9B14-6D5F-018274875737}"/>
              </a:ext>
            </a:extLst>
          </p:cNvPr>
          <p:cNvPicPr>
            <a:picLocks noChangeAspect="1"/>
          </p:cNvPicPr>
          <p:nvPr/>
        </p:nvPicPr>
        <p:blipFill>
          <a:blip r:embed="rId5"/>
          <a:stretch>
            <a:fillRect/>
          </a:stretch>
        </p:blipFill>
        <p:spPr>
          <a:xfrm>
            <a:off x="925980" y="1070415"/>
            <a:ext cx="3169059" cy="1690731"/>
          </a:xfrm>
          <a:prstGeom prst="roundRect">
            <a:avLst/>
          </a:prstGeom>
        </p:spPr>
      </p:pic>
      <p:pic>
        <p:nvPicPr>
          <p:cNvPr id="10" name="Picture 9">
            <a:extLst>
              <a:ext uri="{FF2B5EF4-FFF2-40B4-BE49-F238E27FC236}">
                <a16:creationId xmlns:a16="http://schemas.microsoft.com/office/drawing/2014/main" id="{642EC892-4C8A-CB67-CA72-C39770461B6B}"/>
              </a:ext>
            </a:extLst>
          </p:cNvPr>
          <p:cNvPicPr>
            <a:picLocks noChangeAspect="1"/>
          </p:cNvPicPr>
          <p:nvPr/>
        </p:nvPicPr>
        <p:blipFill>
          <a:blip r:embed="rId6"/>
          <a:stretch>
            <a:fillRect/>
          </a:stretch>
        </p:blipFill>
        <p:spPr>
          <a:xfrm>
            <a:off x="4400187" y="1070415"/>
            <a:ext cx="3867349" cy="1690731"/>
          </a:xfrm>
          <a:prstGeom prst="roundRect">
            <a:avLst/>
          </a:prstGeom>
        </p:spPr>
      </p:pic>
      <p:sp>
        <p:nvSpPr>
          <p:cNvPr id="13" name="Google Shape;2139;p51">
            <a:extLst>
              <a:ext uri="{FF2B5EF4-FFF2-40B4-BE49-F238E27FC236}">
                <a16:creationId xmlns:a16="http://schemas.microsoft.com/office/drawing/2014/main" id="{2FC312B3-F0DD-77C3-A8FE-F2CE6B70E157}"/>
              </a:ext>
            </a:extLst>
          </p:cNvPr>
          <p:cNvSpPr txBox="1"/>
          <p:nvPr/>
        </p:nvSpPr>
        <p:spPr>
          <a:xfrm>
            <a:off x="619621" y="3597352"/>
            <a:ext cx="7562993" cy="1016735"/>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Invest in </a:t>
            </a:r>
            <a:r>
              <a:rPr lang="en-US" sz="1600" i="1" u="sng" dirty="0">
                <a:solidFill>
                  <a:schemeClr val="accent1"/>
                </a:solidFill>
                <a:latin typeface="Raleway Medium"/>
                <a:sym typeface="Raleway Medium"/>
              </a:rPr>
              <a:t>targeted</a:t>
            </a:r>
            <a:r>
              <a:rPr lang="en-US" sz="1600" dirty="0">
                <a:solidFill>
                  <a:schemeClr val="accent2"/>
                </a:solidFill>
                <a:latin typeface="Raleway Medium"/>
                <a:ea typeface="Raleway Medium"/>
                <a:cs typeface="Raleway Medium"/>
                <a:sym typeface="Raleway Medium"/>
              </a:rPr>
              <a:t> </a:t>
            </a:r>
            <a:r>
              <a:rPr lang="en-US" sz="1600" i="1" u="sng" dirty="0">
                <a:solidFill>
                  <a:schemeClr val="accent1"/>
                </a:solidFill>
                <a:latin typeface="Raleway Medium"/>
                <a:sym typeface="Raleway Medium"/>
              </a:rPr>
              <a:t>social</a:t>
            </a:r>
            <a:r>
              <a:rPr lang="en-US" sz="1600" dirty="0">
                <a:solidFill>
                  <a:schemeClr val="accent2"/>
                </a:solidFill>
                <a:latin typeface="Raleway Medium"/>
                <a:ea typeface="Raleway Medium"/>
                <a:cs typeface="Raleway Medium"/>
                <a:sym typeface="Raleway Medium"/>
              </a:rPr>
              <a:t> </a:t>
            </a:r>
            <a:r>
              <a:rPr lang="en-US" sz="1600" i="1" u="sng" dirty="0">
                <a:solidFill>
                  <a:schemeClr val="accent1"/>
                </a:solidFill>
                <a:latin typeface="Raleway Medium"/>
                <a:sym typeface="Raleway Medium"/>
              </a:rPr>
              <a:t>media</a:t>
            </a:r>
            <a:r>
              <a:rPr lang="en-US" sz="1600" dirty="0">
                <a:solidFill>
                  <a:schemeClr val="accent2"/>
                </a:solidFill>
                <a:latin typeface="Raleway Medium"/>
                <a:ea typeface="Raleway Medium"/>
                <a:cs typeface="Raleway Medium"/>
                <a:sym typeface="Raleway Medium"/>
              </a:rPr>
              <a:t> ads and influencer partnerships to maximize online reach and engagement.</a:t>
            </a:r>
          </a:p>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compelling </a:t>
            </a:r>
            <a:r>
              <a:rPr lang="en-US" sz="1600" i="1" u="sng" dirty="0">
                <a:solidFill>
                  <a:schemeClr val="accent1"/>
                </a:solidFill>
                <a:latin typeface="Raleway Medium"/>
                <a:sym typeface="Raleway Medium"/>
              </a:rPr>
              <a:t>educational</a:t>
            </a:r>
            <a:r>
              <a:rPr lang="en-US" sz="1600" dirty="0">
                <a:solidFill>
                  <a:schemeClr val="accent2"/>
                </a:solidFill>
                <a:latin typeface="Raleway Medium"/>
                <a:ea typeface="Raleway Medium"/>
                <a:cs typeface="Raleway Medium"/>
                <a:sym typeface="Raleway Medium"/>
              </a:rPr>
              <a:t> </a:t>
            </a:r>
            <a:r>
              <a:rPr lang="en-US" sz="1600" i="1" u="sng" dirty="0">
                <a:solidFill>
                  <a:schemeClr val="accent1"/>
                </a:solidFill>
                <a:latin typeface="Raleway Medium"/>
                <a:sym typeface="Raleway Medium"/>
              </a:rPr>
              <a:t>content</a:t>
            </a:r>
            <a:r>
              <a:rPr lang="en-US" sz="1600" dirty="0">
                <a:solidFill>
                  <a:schemeClr val="accent2"/>
                </a:solidFill>
                <a:latin typeface="Raleway Medium"/>
                <a:ea typeface="Raleway Medium"/>
                <a:cs typeface="Raleway Medium"/>
                <a:sym typeface="Raleway Medium"/>
              </a:rPr>
              <a:t> demonstrating product </a:t>
            </a:r>
            <a:r>
              <a:rPr lang="en-US" sz="1600" i="1" u="sng" dirty="0">
                <a:solidFill>
                  <a:schemeClr val="accent1"/>
                </a:solidFill>
                <a:latin typeface="Raleway Medium"/>
                <a:sym typeface="Raleway Medium"/>
              </a:rPr>
              <a:t>benefits</a:t>
            </a:r>
            <a:r>
              <a:rPr lang="en-US" sz="1600" dirty="0">
                <a:solidFill>
                  <a:schemeClr val="accent2"/>
                </a:solidFill>
                <a:latin typeface="Raleway Medium"/>
                <a:ea typeface="Raleway Medium"/>
                <a:cs typeface="Raleway Medium"/>
                <a:sym typeface="Raleway Medium"/>
              </a:rPr>
              <a:t> aligned with consumer lifestyles.</a:t>
            </a:r>
            <a:endParaRPr lang="en-US" sz="1600" i="1" u="sng" dirty="0">
              <a:solidFill>
                <a:schemeClr val="accent1"/>
              </a:solidFill>
              <a:latin typeface="Raleway Medium"/>
              <a:ea typeface="Raleway Medium"/>
              <a:cs typeface="Raleway Medium"/>
              <a:sym typeface="Raleway Medium"/>
            </a:endParaRPr>
          </a:p>
          <a:p>
            <a:pPr marL="342900" lvl="0" indent="-342900" algn="just" rtl="0">
              <a:spcBef>
                <a:spcPts val="0"/>
              </a:spcBef>
              <a:spcAft>
                <a:spcPts val="0"/>
              </a:spcAft>
              <a:buClr>
                <a:schemeClr val="accent6"/>
              </a:buClr>
              <a:buSzPct val="130000"/>
              <a:buFont typeface="+mj-lt"/>
              <a:buAutoNum type="arabicPeriod"/>
            </a:pPr>
            <a:endParaRPr lang="en-US" sz="1600" i="1" u="sng" dirty="0">
              <a:solidFill>
                <a:schemeClr val="accent1"/>
              </a:solidFill>
              <a:latin typeface="Raleway Medium"/>
              <a:ea typeface="Raleway Medium"/>
              <a:cs typeface="Raleway Medium"/>
              <a:sym typeface="Raleway Medium"/>
            </a:endParaRPr>
          </a:p>
        </p:txBody>
      </p:sp>
      <p:cxnSp>
        <p:nvCxnSpPr>
          <p:cNvPr id="14" name="Straight Connector 13">
            <a:extLst>
              <a:ext uri="{FF2B5EF4-FFF2-40B4-BE49-F238E27FC236}">
                <a16:creationId xmlns:a16="http://schemas.microsoft.com/office/drawing/2014/main" id="{50F5DE4B-33EC-CC85-DAF1-BE74863FF99C}"/>
              </a:ext>
            </a:extLst>
          </p:cNvPr>
          <p:cNvCxnSpPr/>
          <p:nvPr/>
        </p:nvCxnSpPr>
        <p:spPr>
          <a:xfrm>
            <a:off x="729482" y="3479670"/>
            <a:ext cx="81283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040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Brand </a:t>
            </a:r>
            <a:r>
              <a:rPr lang="en-IN" sz="2400" dirty="0"/>
              <a:t>Awareness</a:t>
            </a:r>
            <a:endParaRPr lang="en-US" sz="2400" dirty="0"/>
          </a:p>
        </p:txBody>
      </p:sp>
      <p:sp>
        <p:nvSpPr>
          <p:cNvPr id="9" name="Google Shape;2139;p51">
            <a:extLst>
              <a:ext uri="{FF2B5EF4-FFF2-40B4-BE49-F238E27FC236}">
                <a16:creationId xmlns:a16="http://schemas.microsoft.com/office/drawing/2014/main" id="{41ABDBBC-22A7-68AA-0FC9-1E52ED0584F8}"/>
              </a:ext>
            </a:extLst>
          </p:cNvPr>
          <p:cNvSpPr txBox="1"/>
          <p:nvPr/>
        </p:nvSpPr>
        <p:spPr>
          <a:xfrm>
            <a:off x="2708991" y="3138625"/>
            <a:ext cx="3370415"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Perceptions vary: 40% effective, 30% dangerous, 30% healthy.</a:t>
            </a:r>
          </a:p>
        </p:txBody>
      </p:sp>
      <p:pic>
        <p:nvPicPr>
          <p:cNvPr id="3" name="Picture 2">
            <a:extLst>
              <a:ext uri="{FF2B5EF4-FFF2-40B4-BE49-F238E27FC236}">
                <a16:creationId xmlns:a16="http://schemas.microsoft.com/office/drawing/2014/main" id="{322DC91D-EC7F-2284-EBF4-A09CE46EAC66}"/>
              </a:ext>
            </a:extLst>
          </p:cNvPr>
          <p:cNvPicPr>
            <a:picLocks noChangeAspect="1"/>
          </p:cNvPicPr>
          <p:nvPr/>
        </p:nvPicPr>
        <p:blipFill>
          <a:blip r:embed="rId5"/>
          <a:stretch>
            <a:fillRect/>
          </a:stretch>
        </p:blipFill>
        <p:spPr>
          <a:xfrm>
            <a:off x="1481109" y="979593"/>
            <a:ext cx="5826180" cy="2148513"/>
          </a:xfrm>
          <a:prstGeom prst="roundRect">
            <a:avLst/>
          </a:prstGeom>
        </p:spPr>
      </p:pic>
      <p:cxnSp>
        <p:nvCxnSpPr>
          <p:cNvPr id="14" name="Straight Connector 13">
            <a:extLst>
              <a:ext uri="{FF2B5EF4-FFF2-40B4-BE49-F238E27FC236}">
                <a16:creationId xmlns:a16="http://schemas.microsoft.com/office/drawing/2014/main" id="{E2B9749C-E972-080D-9201-9F143AACF920}"/>
              </a:ext>
            </a:extLst>
          </p:cNvPr>
          <p:cNvCxnSpPr/>
          <p:nvPr/>
        </p:nvCxnSpPr>
        <p:spPr>
          <a:xfrm>
            <a:off x="683207" y="3869144"/>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Google Shape;2139;p51">
            <a:extLst>
              <a:ext uri="{FF2B5EF4-FFF2-40B4-BE49-F238E27FC236}">
                <a16:creationId xmlns:a16="http://schemas.microsoft.com/office/drawing/2014/main" id="{B15F1E51-8FF6-913F-6959-5764C225BE12}"/>
              </a:ext>
            </a:extLst>
          </p:cNvPr>
          <p:cNvSpPr txBox="1"/>
          <p:nvPr/>
        </p:nvSpPr>
        <p:spPr>
          <a:xfrm>
            <a:off x="683207" y="4073085"/>
            <a:ext cx="7562993" cy="720000"/>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AutoNum type="arabicPeriod"/>
            </a:pPr>
            <a:r>
              <a:rPr lang="en-US" sz="1600" dirty="0">
                <a:solidFill>
                  <a:schemeClr val="accent2"/>
                </a:solidFill>
                <a:latin typeface="Raleway Medium"/>
                <a:sym typeface="Raleway Medium"/>
              </a:rPr>
              <a:t>Leverage </a:t>
            </a:r>
            <a:r>
              <a:rPr lang="en-US" sz="1600" i="1" u="sng" dirty="0">
                <a:solidFill>
                  <a:schemeClr val="accent1"/>
                </a:solidFill>
                <a:latin typeface="Raleway Medium"/>
                <a:sym typeface="Raleway Medium"/>
              </a:rPr>
              <a:t>healthcare endorsements </a:t>
            </a:r>
            <a:r>
              <a:rPr lang="en-US" sz="1600" dirty="0">
                <a:solidFill>
                  <a:schemeClr val="accent2"/>
                </a:solidFill>
                <a:latin typeface="Raleway Medium"/>
                <a:sym typeface="Raleway Medium"/>
              </a:rPr>
              <a:t>and educational events to promote product safety and </a:t>
            </a:r>
            <a:r>
              <a:rPr lang="en-US" sz="1600" i="1" u="sng" dirty="0">
                <a:solidFill>
                  <a:schemeClr val="accent1"/>
                </a:solidFill>
                <a:latin typeface="Raleway Medium"/>
                <a:sym typeface="Raleway Medium"/>
              </a:rPr>
              <a:t>dispel myths </a:t>
            </a:r>
            <a:r>
              <a:rPr lang="en-US" sz="1600" dirty="0">
                <a:solidFill>
                  <a:schemeClr val="accent2"/>
                </a:solidFill>
                <a:latin typeface="Raleway Medium"/>
                <a:sym typeface="Raleway Medium"/>
              </a:rPr>
              <a:t>about energy drinks.</a:t>
            </a:r>
            <a:endParaRPr lang="en-US" sz="1600" dirty="0">
              <a:solidFill>
                <a:schemeClr val="accent6">
                  <a:lumMod val="50000"/>
                </a:schemeClr>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90893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975727" y="1857302"/>
            <a:ext cx="7192546" cy="1424100"/>
          </a:xfrm>
          <a:prstGeom prst="rect">
            <a:avLst/>
          </a:prstGeom>
        </p:spPr>
        <p:txBody>
          <a:bodyPr spcFirstLastPara="1" wrap="square" lIns="0" tIns="91425" rIns="0" bIns="91425" anchor="ctr" anchorCtr="0">
            <a:noAutofit/>
          </a:bodyPr>
          <a:lstStyle/>
          <a:p>
            <a:r>
              <a:rPr lang="en-US" sz="4800" dirty="0"/>
              <a:t>Brand Penetration</a:t>
            </a:r>
          </a:p>
        </p:txBody>
      </p:sp>
      <p:sp>
        <p:nvSpPr>
          <p:cNvPr id="1878" name="Google Shape;1878;p39"/>
          <p:cNvSpPr txBox="1">
            <a:spLocks noGrp="1"/>
          </p:cNvSpPr>
          <p:nvPr>
            <p:ph type="title" idx="2"/>
          </p:nvPr>
        </p:nvSpPr>
        <p:spPr>
          <a:xfrm>
            <a:off x="4064400" y="114599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840986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70775" y="435540"/>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Brand </a:t>
            </a:r>
            <a:r>
              <a:rPr lang="en-IN" sz="2400" dirty="0"/>
              <a:t>Penetration’</a:t>
            </a:r>
            <a:endParaRPr lang="en-US" sz="2400" dirty="0"/>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1267224" y="2273002"/>
            <a:ext cx="2880000" cy="1232427"/>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Out of the total surveyed respondents, 45% are familiar with Codex, with 27% showing a positive response.</a:t>
            </a:r>
          </a:p>
        </p:txBody>
      </p:sp>
      <p:pic>
        <p:nvPicPr>
          <p:cNvPr id="8" name="Picture 7">
            <a:extLst>
              <a:ext uri="{FF2B5EF4-FFF2-40B4-BE49-F238E27FC236}">
                <a16:creationId xmlns:a16="http://schemas.microsoft.com/office/drawing/2014/main" id="{E374E1EC-468A-DFAD-0113-7CBFE92AEEAE}"/>
              </a:ext>
            </a:extLst>
          </p:cNvPr>
          <p:cNvPicPr>
            <a:picLocks noChangeAspect="1"/>
          </p:cNvPicPr>
          <p:nvPr/>
        </p:nvPicPr>
        <p:blipFill>
          <a:blip r:embed="rId5"/>
          <a:stretch>
            <a:fillRect/>
          </a:stretch>
        </p:blipFill>
        <p:spPr>
          <a:xfrm>
            <a:off x="1510955" y="1305465"/>
            <a:ext cx="2159111" cy="796055"/>
          </a:xfrm>
          <a:prstGeom prst="roundRect">
            <a:avLst/>
          </a:prstGeom>
        </p:spPr>
      </p:pic>
      <p:sp>
        <p:nvSpPr>
          <p:cNvPr id="13" name="Google Shape;2139;p51">
            <a:extLst>
              <a:ext uri="{FF2B5EF4-FFF2-40B4-BE49-F238E27FC236}">
                <a16:creationId xmlns:a16="http://schemas.microsoft.com/office/drawing/2014/main" id="{EAEAA8CB-F193-13F5-4AC9-E90CD0D829E6}"/>
              </a:ext>
            </a:extLst>
          </p:cNvPr>
          <p:cNvSpPr txBox="1"/>
          <p:nvPr/>
        </p:nvSpPr>
        <p:spPr>
          <a:xfrm>
            <a:off x="4572000" y="3033767"/>
            <a:ext cx="3370415"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Perceptions vary: 40% effective, 30% dangerous, 30% healthy.</a:t>
            </a:r>
          </a:p>
        </p:txBody>
      </p:sp>
      <p:pic>
        <p:nvPicPr>
          <p:cNvPr id="23" name="Picture 22">
            <a:extLst>
              <a:ext uri="{FF2B5EF4-FFF2-40B4-BE49-F238E27FC236}">
                <a16:creationId xmlns:a16="http://schemas.microsoft.com/office/drawing/2014/main" id="{F80F7076-64D4-B99E-2C62-1CC2718FEFC2}"/>
              </a:ext>
            </a:extLst>
          </p:cNvPr>
          <p:cNvPicPr>
            <a:picLocks noChangeAspect="1"/>
          </p:cNvPicPr>
          <p:nvPr/>
        </p:nvPicPr>
        <p:blipFill>
          <a:blip r:embed="rId6"/>
          <a:stretch>
            <a:fillRect/>
          </a:stretch>
        </p:blipFill>
        <p:spPr>
          <a:xfrm>
            <a:off x="4996777" y="1054490"/>
            <a:ext cx="2247353" cy="1979277"/>
          </a:xfrm>
          <a:prstGeom prst="roundRect">
            <a:avLst/>
          </a:prstGeom>
        </p:spPr>
      </p:pic>
      <p:cxnSp>
        <p:nvCxnSpPr>
          <p:cNvPr id="2" name="Straight Connector 1">
            <a:extLst>
              <a:ext uri="{FF2B5EF4-FFF2-40B4-BE49-F238E27FC236}">
                <a16:creationId xmlns:a16="http://schemas.microsoft.com/office/drawing/2014/main" id="{96A51DD5-8944-3472-E4EC-101486270998}"/>
              </a:ext>
            </a:extLst>
          </p:cNvPr>
          <p:cNvCxnSpPr/>
          <p:nvPr/>
        </p:nvCxnSpPr>
        <p:spPr>
          <a:xfrm>
            <a:off x="683207" y="3869144"/>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Google Shape;2139;p51">
            <a:extLst>
              <a:ext uri="{FF2B5EF4-FFF2-40B4-BE49-F238E27FC236}">
                <a16:creationId xmlns:a16="http://schemas.microsoft.com/office/drawing/2014/main" id="{8493CAB9-1677-5BA3-3595-026EF168E1D2}"/>
              </a:ext>
            </a:extLst>
          </p:cNvPr>
          <p:cNvSpPr txBox="1"/>
          <p:nvPr/>
        </p:nvSpPr>
        <p:spPr>
          <a:xfrm>
            <a:off x="683207" y="4073085"/>
            <a:ext cx="7562993" cy="720000"/>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AutoNum type="arabicPeriod"/>
            </a:pPr>
            <a:r>
              <a:rPr lang="en-US" sz="1600" dirty="0">
                <a:solidFill>
                  <a:schemeClr val="accent2"/>
                </a:solidFill>
                <a:latin typeface="Raleway Medium"/>
                <a:sym typeface="Raleway Medium"/>
              </a:rPr>
              <a:t>Forge partnerships with </a:t>
            </a:r>
            <a:r>
              <a:rPr lang="en-US" sz="1600" i="1" u="sng" dirty="0">
                <a:solidFill>
                  <a:schemeClr val="accent1"/>
                </a:solidFill>
                <a:latin typeface="Raleway Medium"/>
                <a:sym typeface="Raleway Medium"/>
              </a:rPr>
              <a:t>local</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influencers</a:t>
            </a:r>
            <a:r>
              <a:rPr lang="en-US" sz="1600" dirty="0">
                <a:solidFill>
                  <a:schemeClr val="accent2"/>
                </a:solidFill>
                <a:latin typeface="Raleway Medium"/>
                <a:sym typeface="Raleway Medium"/>
              </a:rPr>
              <a:t> and establishments to elevate Codex's presence and garner </a:t>
            </a:r>
            <a:r>
              <a:rPr lang="en-US" sz="1600" i="1" u="sng" dirty="0">
                <a:solidFill>
                  <a:schemeClr val="accent1"/>
                </a:solidFill>
                <a:latin typeface="Raleway Medium"/>
                <a:sym typeface="Raleway Medium"/>
              </a:rPr>
              <a:t>community</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endorsements</a:t>
            </a:r>
            <a:r>
              <a:rPr lang="en-US" sz="1600" dirty="0">
                <a:solidFill>
                  <a:schemeClr val="accent2"/>
                </a:solidFill>
                <a:latin typeface="Raleway Medium"/>
                <a:sym typeface="Raleway Medium"/>
              </a:rPr>
              <a:t>.</a:t>
            </a:r>
            <a:endParaRPr lang="en-US" sz="1600" dirty="0">
              <a:solidFill>
                <a:schemeClr val="accent6">
                  <a:lumMod val="50000"/>
                </a:schemeClr>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47279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37"/>
          <p:cNvSpPr txBox="1">
            <a:spLocks noGrp="1"/>
          </p:cNvSpPr>
          <p:nvPr>
            <p:ph type="title"/>
          </p:nvPr>
        </p:nvSpPr>
        <p:spPr>
          <a:xfrm>
            <a:off x="1063199" y="1072425"/>
            <a:ext cx="4939668" cy="360000"/>
          </a:xfrm>
          <a:prstGeom prst="rect">
            <a:avLst/>
          </a:prstGeom>
          <a:noFill/>
          <a:ln>
            <a:noFill/>
          </a:ln>
        </p:spPr>
        <p:txBody>
          <a:bodyPr spcFirstLastPara="1" wrap="square" lIns="0" tIns="91425" rIns="0" bIns="91425" anchor="ctr" anchorCtr="0">
            <a:noAutofit/>
          </a:bodyPr>
          <a:lstStyle/>
          <a:p>
            <a:r>
              <a:rPr lang="en-IN" sz="1800" dirty="0"/>
              <a:t>Introduction </a:t>
            </a:r>
            <a:endParaRPr lang="en-IN" sz="1800" b="0" dirty="0"/>
          </a:p>
        </p:txBody>
      </p:sp>
      <p:sp>
        <p:nvSpPr>
          <p:cNvPr id="1810" name="Google Shape;1810;p37"/>
          <p:cNvSpPr txBox="1">
            <a:spLocks noGrp="1"/>
          </p:cNvSpPr>
          <p:nvPr>
            <p:ph type="title" idx="2"/>
          </p:nvPr>
        </p:nvSpPr>
        <p:spPr>
          <a:xfrm>
            <a:off x="635333" y="1072425"/>
            <a:ext cx="648000" cy="360000"/>
          </a:xfrm>
          <a:prstGeom prst="rect">
            <a:avLst/>
          </a:prstGeom>
        </p:spPr>
        <p:txBody>
          <a:bodyPr spcFirstLastPara="1" wrap="square" lIns="0" tIns="91425" rIns="0" bIns="91425" anchor="ctr" anchorCtr="0">
            <a:normAutofit fontScale="90000"/>
          </a:bodyPr>
          <a:lstStyle/>
          <a:p>
            <a:pPr marL="0" lvl="0" indent="0" algn="l" rtl="0">
              <a:spcBef>
                <a:spcPts val="0"/>
              </a:spcBef>
              <a:spcAft>
                <a:spcPts val="0"/>
              </a:spcAft>
              <a:buNone/>
            </a:pPr>
            <a:r>
              <a:rPr lang="en" sz="2000" dirty="0"/>
              <a:t>01</a:t>
            </a:r>
            <a:endParaRPr sz="2000" dirty="0"/>
          </a:p>
        </p:txBody>
      </p:sp>
      <p:sp>
        <p:nvSpPr>
          <p:cNvPr id="1821" name="Google Shape;1821;p37"/>
          <p:cNvSpPr txBox="1">
            <a:spLocks noGrp="1"/>
          </p:cNvSpPr>
          <p:nvPr>
            <p:ph type="title" idx="15"/>
          </p:nvPr>
        </p:nvSpPr>
        <p:spPr>
          <a:xfrm>
            <a:off x="720000" y="539550"/>
            <a:ext cx="7704000" cy="64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TABLE OF CONTENTS</a:t>
            </a:r>
            <a:endParaRPr dirty="0"/>
          </a:p>
        </p:txBody>
      </p:sp>
      <p:grpSp>
        <p:nvGrpSpPr>
          <p:cNvPr id="45" name="Group 44">
            <a:extLst>
              <a:ext uri="{FF2B5EF4-FFF2-40B4-BE49-F238E27FC236}">
                <a16:creationId xmlns:a16="http://schemas.microsoft.com/office/drawing/2014/main" id="{3584006E-E42C-2C10-EBD2-72CF85B70A81}"/>
              </a:ext>
            </a:extLst>
          </p:cNvPr>
          <p:cNvGrpSpPr/>
          <p:nvPr/>
        </p:nvGrpSpPr>
        <p:grpSpPr>
          <a:xfrm>
            <a:off x="1048833" y="1443412"/>
            <a:ext cx="3108299" cy="360000"/>
            <a:chOff x="1048833" y="1443412"/>
            <a:chExt cx="3108299" cy="360000"/>
          </a:xfrm>
        </p:grpSpPr>
        <p:sp>
          <p:nvSpPr>
            <p:cNvPr id="4" name="Google Shape;1809;p37">
              <a:extLst>
                <a:ext uri="{FF2B5EF4-FFF2-40B4-BE49-F238E27FC236}">
                  <a16:creationId xmlns:a16="http://schemas.microsoft.com/office/drawing/2014/main" id="{2E42AB9D-27F9-14B8-F2B8-99CCEA5FF5B5}"/>
                </a:ext>
              </a:extLst>
            </p:cNvPr>
            <p:cNvSpPr txBox="1">
              <a:spLocks/>
            </p:cNvSpPr>
            <p:nvPr/>
          </p:nvSpPr>
          <p:spPr>
            <a:xfrm>
              <a:off x="1476699" y="1443412"/>
              <a:ext cx="2680433"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IN" sz="1800" dirty="0"/>
                <a:t>Demographic Insights</a:t>
              </a:r>
            </a:p>
          </p:txBody>
        </p:sp>
        <p:sp>
          <p:nvSpPr>
            <p:cNvPr id="5" name="Google Shape;1810;p37">
              <a:extLst>
                <a:ext uri="{FF2B5EF4-FFF2-40B4-BE49-F238E27FC236}">
                  <a16:creationId xmlns:a16="http://schemas.microsoft.com/office/drawing/2014/main" id="{435913A4-2286-DD5E-7E58-3A9350B4A336}"/>
                </a:ext>
              </a:extLst>
            </p:cNvPr>
            <p:cNvSpPr txBox="1">
              <a:spLocks/>
            </p:cNvSpPr>
            <p:nvPr/>
          </p:nvSpPr>
          <p:spPr>
            <a:xfrm>
              <a:off x="1048833" y="144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02</a:t>
              </a:r>
            </a:p>
          </p:txBody>
        </p:sp>
      </p:grpSp>
      <p:grpSp>
        <p:nvGrpSpPr>
          <p:cNvPr id="44" name="Group 43">
            <a:extLst>
              <a:ext uri="{FF2B5EF4-FFF2-40B4-BE49-F238E27FC236}">
                <a16:creationId xmlns:a16="http://schemas.microsoft.com/office/drawing/2014/main" id="{587D0153-3DCB-BCA0-E94F-948CD9BC3F6C}"/>
              </a:ext>
            </a:extLst>
          </p:cNvPr>
          <p:cNvGrpSpPr/>
          <p:nvPr/>
        </p:nvGrpSpPr>
        <p:grpSpPr>
          <a:xfrm>
            <a:off x="1476699" y="1916672"/>
            <a:ext cx="3108299" cy="360000"/>
            <a:chOff x="1476699" y="1803412"/>
            <a:chExt cx="3108299" cy="360000"/>
          </a:xfrm>
        </p:grpSpPr>
        <p:sp>
          <p:nvSpPr>
            <p:cNvPr id="22" name="Google Shape;1809;p37">
              <a:extLst>
                <a:ext uri="{FF2B5EF4-FFF2-40B4-BE49-F238E27FC236}">
                  <a16:creationId xmlns:a16="http://schemas.microsoft.com/office/drawing/2014/main" id="{13C4D6F2-CDAC-4056-B854-2EC5166EC9FD}"/>
                </a:ext>
              </a:extLst>
            </p:cNvPr>
            <p:cNvSpPr txBox="1">
              <a:spLocks/>
            </p:cNvSpPr>
            <p:nvPr/>
          </p:nvSpPr>
          <p:spPr>
            <a:xfrm>
              <a:off x="1904565" y="1803412"/>
              <a:ext cx="2680433"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IN" sz="1800" dirty="0"/>
                <a:t>Consumer Preferences</a:t>
              </a:r>
            </a:p>
          </p:txBody>
        </p:sp>
        <p:sp>
          <p:nvSpPr>
            <p:cNvPr id="23" name="Google Shape;1810;p37">
              <a:extLst>
                <a:ext uri="{FF2B5EF4-FFF2-40B4-BE49-F238E27FC236}">
                  <a16:creationId xmlns:a16="http://schemas.microsoft.com/office/drawing/2014/main" id="{4B2BC778-0F0C-DCE5-28B4-FCB8E3AF5FEE}"/>
                </a:ext>
              </a:extLst>
            </p:cNvPr>
            <p:cNvSpPr txBox="1">
              <a:spLocks/>
            </p:cNvSpPr>
            <p:nvPr/>
          </p:nvSpPr>
          <p:spPr>
            <a:xfrm>
              <a:off x="1476699" y="180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03</a:t>
              </a:r>
            </a:p>
          </p:txBody>
        </p:sp>
      </p:grpSp>
      <p:grpSp>
        <p:nvGrpSpPr>
          <p:cNvPr id="43" name="Group 42">
            <a:extLst>
              <a:ext uri="{FF2B5EF4-FFF2-40B4-BE49-F238E27FC236}">
                <a16:creationId xmlns:a16="http://schemas.microsoft.com/office/drawing/2014/main" id="{7C94ECD0-7C8F-3F1B-38BC-2622F8596554}"/>
              </a:ext>
            </a:extLst>
          </p:cNvPr>
          <p:cNvGrpSpPr/>
          <p:nvPr/>
        </p:nvGrpSpPr>
        <p:grpSpPr>
          <a:xfrm>
            <a:off x="1904565" y="2389932"/>
            <a:ext cx="3108299" cy="360000"/>
            <a:chOff x="1904565" y="2163412"/>
            <a:chExt cx="3108299" cy="360000"/>
          </a:xfrm>
        </p:grpSpPr>
        <p:sp>
          <p:nvSpPr>
            <p:cNvPr id="24" name="Google Shape;1809;p37">
              <a:extLst>
                <a:ext uri="{FF2B5EF4-FFF2-40B4-BE49-F238E27FC236}">
                  <a16:creationId xmlns:a16="http://schemas.microsoft.com/office/drawing/2014/main" id="{2BBD1210-77C8-7DF9-8BAA-754BE14393A5}"/>
                </a:ext>
              </a:extLst>
            </p:cNvPr>
            <p:cNvSpPr txBox="1">
              <a:spLocks/>
            </p:cNvSpPr>
            <p:nvPr/>
          </p:nvSpPr>
          <p:spPr>
            <a:xfrm>
              <a:off x="2332431" y="2163412"/>
              <a:ext cx="2680433"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IN" sz="1800" dirty="0"/>
                <a:t>Competition Analysis</a:t>
              </a:r>
            </a:p>
          </p:txBody>
        </p:sp>
        <p:sp>
          <p:nvSpPr>
            <p:cNvPr id="25" name="Google Shape;1810;p37">
              <a:extLst>
                <a:ext uri="{FF2B5EF4-FFF2-40B4-BE49-F238E27FC236}">
                  <a16:creationId xmlns:a16="http://schemas.microsoft.com/office/drawing/2014/main" id="{3F9ABFC8-FC07-DC3D-BFB9-3515B7B94941}"/>
                </a:ext>
              </a:extLst>
            </p:cNvPr>
            <p:cNvSpPr txBox="1">
              <a:spLocks/>
            </p:cNvSpPr>
            <p:nvPr/>
          </p:nvSpPr>
          <p:spPr>
            <a:xfrm>
              <a:off x="1904565" y="216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04</a:t>
              </a:r>
            </a:p>
          </p:txBody>
        </p:sp>
      </p:grpSp>
      <p:grpSp>
        <p:nvGrpSpPr>
          <p:cNvPr id="42" name="Group 41">
            <a:extLst>
              <a:ext uri="{FF2B5EF4-FFF2-40B4-BE49-F238E27FC236}">
                <a16:creationId xmlns:a16="http://schemas.microsoft.com/office/drawing/2014/main" id="{FEDB3A2A-0EEB-1BB6-362B-9D13202C7279}"/>
              </a:ext>
            </a:extLst>
          </p:cNvPr>
          <p:cNvGrpSpPr/>
          <p:nvPr/>
        </p:nvGrpSpPr>
        <p:grpSpPr>
          <a:xfrm>
            <a:off x="2332431" y="2863192"/>
            <a:ext cx="5550036" cy="360000"/>
            <a:chOff x="2332431" y="2523412"/>
            <a:chExt cx="5550036" cy="360000"/>
          </a:xfrm>
        </p:grpSpPr>
        <p:sp>
          <p:nvSpPr>
            <p:cNvPr id="26" name="Google Shape;1809;p37">
              <a:extLst>
                <a:ext uri="{FF2B5EF4-FFF2-40B4-BE49-F238E27FC236}">
                  <a16:creationId xmlns:a16="http://schemas.microsoft.com/office/drawing/2014/main" id="{EE33C7BC-6A31-1487-75F5-92DE443CBDE6}"/>
                </a:ext>
              </a:extLst>
            </p:cNvPr>
            <p:cNvSpPr txBox="1">
              <a:spLocks/>
            </p:cNvSpPr>
            <p:nvPr/>
          </p:nvSpPr>
          <p:spPr>
            <a:xfrm>
              <a:off x="2760297" y="2523412"/>
              <a:ext cx="512217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US" sz="1800" dirty="0"/>
                <a:t>Marketing Channels and Brand Awareness</a:t>
              </a:r>
              <a:endParaRPr lang="en-IN" sz="1800" dirty="0"/>
            </a:p>
          </p:txBody>
        </p:sp>
        <p:sp>
          <p:nvSpPr>
            <p:cNvPr id="27" name="Google Shape;1810;p37">
              <a:extLst>
                <a:ext uri="{FF2B5EF4-FFF2-40B4-BE49-F238E27FC236}">
                  <a16:creationId xmlns:a16="http://schemas.microsoft.com/office/drawing/2014/main" id="{14B80DAF-7C4A-B299-28BC-748C3BD3409C}"/>
                </a:ext>
              </a:extLst>
            </p:cNvPr>
            <p:cNvSpPr txBox="1">
              <a:spLocks/>
            </p:cNvSpPr>
            <p:nvPr/>
          </p:nvSpPr>
          <p:spPr>
            <a:xfrm>
              <a:off x="2332431" y="252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05</a:t>
              </a:r>
            </a:p>
          </p:txBody>
        </p:sp>
      </p:grpSp>
      <p:grpSp>
        <p:nvGrpSpPr>
          <p:cNvPr id="41" name="Group 40">
            <a:extLst>
              <a:ext uri="{FF2B5EF4-FFF2-40B4-BE49-F238E27FC236}">
                <a16:creationId xmlns:a16="http://schemas.microsoft.com/office/drawing/2014/main" id="{C54B6D27-EEE6-E492-0F65-8BDFF6A4EF98}"/>
              </a:ext>
            </a:extLst>
          </p:cNvPr>
          <p:cNvGrpSpPr/>
          <p:nvPr/>
        </p:nvGrpSpPr>
        <p:grpSpPr>
          <a:xfrm>
            <a:off x="2760297" y="3336452"/>
            <a:ext cx="2717636" cy="360000"/>
            <a:chOff x="2760297" y="2883412"/>
            <a:chExt cx="2717636" cy="360000"/>
          </a:xfrm>
        </p:grpSpPr>
        <p:sp>
          <p:nvSpPr>
            <p:cNvPr id="28" name="Google Shape;1809;p37">
              <a:extLst>
                <a:ext uri="{FF2B5EF4-FFF2-40B4-BE49-F238E27FC236}">
                  <a16:creationId xmlns:a16="http://schemas.microsoft.com/office/drawing/2014/main" id="{8B76277F-04B7-2EE2-EE36-A7CA66F14AD1}"/>
                </a:ext>
              </a:extLst>
            </p:cNvPr>
            <p:cNvSpPr txBox="1">
              <a:spLocks/>
            </p:cNvSpPr>
            <p:nvPr/>
          </p:nvSpPr>
          <p:spPr>
            <a:xfrm>
              <a:off x="3188163" y="2883412"/>
              <a:ext cx="228977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US" sz="1800" dirty="0"/>
                <a:t>Brand Penetration</a:t>
              </a:r>
              <a:endParaRPr lang="en-IN" sz="1800" dirty="0"/>
            </a:p>
          </p:txBody>
        </p:sp>
        <p:sp>
          <p:nvSpPr>
            <p:cNvPr id="29" name="Google Shape;1810;p37">
              <a:extLst>
                <a:ext uri="{FF2B5EF4-FFF2-40B4-BE49-F238E27FC236}">
                  <a16:creationId xmlns:a16="http://schemas.microsoft.com/office/drawing/2014/main" id="{D50FC083-BF98-0503-6B73-C7E6C0F357DD}"/>
                </a:ext>
              </a:extLst>
            </p:cNvPr>
            <p:cNvSpPr txBox="1">
              <a:spLocks/>
            </p:cNvSpPr>
            <p:nvPr/>
          </p:nvSpPr>
          <p:spPr>
            <a:xfrm>
              <a:off x="2760297" y="288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06</a:t>
              </a:r>
            </a:p>
          </p:txBody>
        </p:sp>
      </p:grpSp>
      <p:grpSp>
        <p:nvGrpSpPr>
          <p:cNvPr id="40" name="Group 39">
            <a:extLst>
              <a:ext uri="{FF2B5EF4-FFF2-40B4-BE49-F238E27FC236}">
                <a16:creationId xmlns:a16="http://schemas.microsoft.com/office/drawing/2014/main" id="{ABE46E55-1DFB-F53F-04C0-27F810F6A663}"/>
              </a:ext>
            </a:extLst>
          </p:cNvPr>
          <p:cNvGrpSpPr/>
          <p:nvPr/>
        </p:nvGrpSpPr>
        <p:grpSpPr>
          <a:xfrm>
            <a:off x="3188163" y="3809712"/>
            <a:ext cx="2717636" cy="360000"/>
            <a:chOff x="3188163" y="3243412"/>
            <a:chExt cx="2717636" cy="360000"/>
          </a:xfrm>
        </p:grpSpPr>
        <p:sp>
          <p:nvSpPr>
            <p:cNvPr id="30" name="Google Shape;1809;p37">
              <a:extLst>
                <a:ext uri="{FF2B5EF4-FFF2-40B4-BE49-F238E27FC236}">
                  <a16:creationId xmlns:a16="http://schemas.microsoft.com/office/drawing/2014/main" id="{A9C526C8-F6F3-9D12-D18B-53DD02083271}"/>
                </a:ext>
              </a:extLst>
            </p:cNvPr>
            <p:cNvSpPr txBox="1">
              <a:spLocks/>
            </p:cNvSpPr>
            <p:nvPr/>
          </p:nvSpPr>
          <p:spPr>
            <a:xfrm>
              <a:off x="3616029" y="3243412"/>
              <a:ext cx="228977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US" sz="1800" dirty="0"/>
                <a:t>Purchase Behavior</a:t>
              </a:r>
              <a:endParaRPr lang="en-IN" sz="1800" dirty="0"/>
            </a:p>
          </p:txBody>
        </p:sp>
        <p:sp>
          <p:nvSpPr>
            <p:cNvPr id="31" name="Google Shape;1810;p37">
              <a:extLst>
                <a:ext uri="{FF2B5EF4-FFF2-40B4-BE49-F238E27FC236}">
                  <a16:creationId xmlns:a16="http://schemas.microsoft.com/office/drawing/2014/main" id="{7BFD2B93-297E-603C-9774-7CC9AAFA2467}"/>
                </a:ext>
              </a:extLst>
            </p:cNvPr>
            <p:cNvSpPr txBox="1">
              <a:spLocks/>
            </p:cNvSpPr>
            <p:nvPr/>
          </p:nvSpPr>
          <p:spPr>
            <a:xfrm>
              <a:off x="3188163" y="324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07</a:t>
              </a:r>
            </a:p>
          </p:txBody>
        </p:sp>
      </p:grpSp>
      <p:grpSp>
        <p:nvGrpSpPr>
          <p:cNvPr id="39" name="Group 38">
            <a:extLst>
              <a:ext uri="{FF2B5EF4-FFF2-40B4-BE49-F238E27FC236}">
                <a16:creationId xmlns:a16="http://schemas.microsoft.com/office/drawing/2014/main" id="{F0469D15-FFD1-D6FE-2C24-8F4A551A734E}"/>
              </a:ext>
            </a:extLst>
          </p:cNvPr>
          <p:cNvGrpSpPr/>
          <p:nvPr/>
        </p:nvGrpSpPr>
        <p:grpSpPr>
          <a:xfrm>
            <a:off x="3616029" y="4282973"/>
            <a:ext cx="4368038" cy="360000"/>
            <a:chOff x="3616029" y="3603412"/>
            <a:chExt cx="4368038" cy="360000"/>
          </a:xfrm>
        </p:grpSpPr>
        <p:sp>
          <p:nvSpPr>
            <p:cNvPr id="32" name="Google Shape;1809;p37">
              <a:extLst>
                <a:ext uri="{FF2B5EF4-FFF2-40B4-BE49-F238E27FC236}">
                  <a16:creationId xmlns:a16="http://schemas.microsoft.com/office/drawing/2014/main" id="{AA2F731F-FF57-DA0B-5A49-CB904F2209EC}"/>
                </a:ext>
              </a:extLst>
            </p:cNvPr>
            <p:cNvSpPr txBox="1">
              <a:spLocks/>
            </p:cNvSpPr>
            <p:nvPr/>
          </p:nvSpPr>
          <p:spPr>
            <a:xfrm>
              <a:off x="4043895" y="3603412"/>
              <a:ext cx="3940172"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US" sz="1800" dirty="0"/>
                <a:t>Product Development Focus</a:t>
              </a:r>
              <a:endParaRPr lang="en-IN" sz="1800" dirty="0"/>
            </a:p>
          </p:txBody>
        </p:sp>
        <p:sp>
          <p:nvSpPr>
            <p:cNvPr id="33" name="Google Shape;1810;p37">
              <a:extLst>
                <a:ext uri="{FF2B5EF4-FFF2-40B4-BE49-F238E27FC236}">
                  <a16:creationId xmlns:a16="http://schemas.microsoft.com/office/drawing/2014/main" id="{E534BCC3-B7F9-4DB8-3C2E-07F4E8D45F08}"/>
                </a:ext>
              </a:extLst>
            </p:cNvPr>
            <p:cNvSpPr txBox="1">
              <a:spLocks/>
            </p:cNvSpPr>
            <p:nvPr/>
          </p:nvSpPr>
          <p:spPr>
            <a:xfrm>
              <a:off x="3616029" y="360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08</a:t>
              </a:r>
            </a:p>
          </p:txBody>
        </p:sp>
      </p:grpSp>
      <p:grpSp>
        <p:nvGrpSpPr>
          <p:cNvPr id="38" name="Group 37">
            <a:extLst>
              <a:ext uri="{FF2B5EF4-FFF2-40B4-BE49-F238E27FC236}">
                <a16:creationId xmlns:a16="http://schemas.microsoft.com/office/drawing/2014/main" id="{66DC401D-486E-55A8-45FF-77CF2BF8E70E}"/>
              </a:ext>
            </a:extLst>
          </p:cNvPr>
          <p:cNvGrpSpPr/>
          <p:nvPr/>
        </p:nvGrpSpPr>
        <p:grpSpPr>
          <a:xfrm>
            <a:off x="9722801" y="2086270"/>
            <a:ext cx="4368038" cy="360000"/>
            <a:chOff x="4043895" y="4323412"/>
            <a:chExt cx="4368038" cy="360000"/>
          </a:xfrm>
        </p:grpSpPr>
        <p:sp>
          <p:nvSpPr>
            <p:cNvPr id="36" name="Google Shape;1809;p37">
              <a:extLst>
                <a:ext uri="{FF2B5EF4-FFF2-40B4-BE49-F238E27FC236}">
                  <a16:creationId xmlns:a16="http://schemas.microsoft.com/office/drawing/2014/main" id="{CC4812C9-7E6F-2776-B1A6-9D7290A37D1D}"/>
                </a:ext>
              </a:extLst>
            </p:cNvPr>
            <p:cNvSpPr txBox="1">
              <a:spLocks/>
            </p:cNvSpPr>
            <p:nvPr/>
          </p:nvSpPr>
          <p:spPr>
            <a:xfrm>
              <a:off x="4471761" y="4323412"/>
              <a:ext cx="3940172"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Fugaz One"/>
                <a:buNone/>
                <a:defRPr sz="25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500"/>
                <a:buFont typeface="Raleway"/>
                <a:buNone/>
                <a:defRPr sz="2500" b="0" i="0" u="none" strike="noStrike" cap="none">
                  <a:solidFill>
                    <a:schemeClr val="accent1"/>
                  </a:solidFill>
                  <a:latin typeface="Raleway"/>
                  <a:ea typeface="Raleway"/>
                  <a:cs typeface="Raleway"/>
                  <a:sym typeface="Raleway"/>
                </a:defRPr>
              </a:lvl9pPr>
            </a:lstStyle>
            <a:p>
              <a:r>
                <a:rPr lang="en-US" sz="1800" dirty="0"/>
                <a:t>Conclusion and Strategy Forward</a:t>
              </a:r>
              <a:endParaRPr lang="en-IN" sz="1800" dirty="0"/>
            </a:p>
          </p:txBody>
        </p:sp>
        <p:sp>
          <p:nvSpPr>
            <p:cNvPr id="37" name="Google Shape;1810;p37">
              <a:extLst>
                <a:ext uri="{FF2B5EF4-FFF2-40B4-BE49-F238E27FC236}">
                  <a16:creationId xmlns:a16="http://schemas.microsoft.com/office/drawing/2014/main" id="{A3658D4E-2A22-648F-7681-E2D5CC4275AE}"/>
                </a:ext>
              </a:extLst>
            </p:cNvPr>
            <p:cNvSpPr txBox="1">
              <a:spLocks/>
            </p:cNvSpPr>
            <p:nvPr/>
          </p:nvSpPr>
          <p:spPr>
            <a:xfrm>
              <a:off x="4043895" y="4323412"/>
              <a:ext cx="648000" cy="3600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Fugaz One"/>
                <a:buNone/>
                <a:defRPr sz="3000" b="1" i="0" u="none" strike="noStrike" cap="none">
                  <a:solidFill>
                    <a:schemeClr val="accent1"/>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2400"/>
                <a:buFont typeface="Raleway"/>
                <a:buNone/>
                <a:defRPr sz="2400" b="0" i="0" u="none" strike="noStrike" cap="none">
                  <a:solidFill>
                    <a:schemeClr val="accent1"/>
                  </a:solidFill>
                  <a:latin typeface="Raleway"/>
                  <a:ea typeface="Raleway"/>
                  <a:cs typeface="Raleway"/>
                  <a:sym typeface="Raleway"/>
                </a:defRPr>
              </a:lvl9pPr>
            </a:lstStyle>
            <a:p>
              <a:r>
                <a:rPr lang="en" sz="1800" dirty="0"/>
                <a:t>09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09"/>
                                        </p:tgtEl>
                                        <p:attrNameLst>
                                          <p:attrName>style.visibility</p:attrName>
                                        </p:attrNameLst>
                                      </p:cBhvr>
                                      <p:to>
                                        <p:strVal val="visible"/>
                                      </p:to>
                                    </p:set>
                                    <p:anim calcmode="lin" valueType="num">
                                      <p:cBhvr additive="base">
                                        <p:cTn id="7" dur="1000" fill="hold"/>
                                        <p:tgtEl>
                                          <p:spTgt spid="1809"/>
                                        </p:tgtEl>
                                        <p:attrNameLst>
                                          <p:attrName>ppt_x</p:attrName>
                                        </p:attrNameLst>
                                      </p:cBhvr>
                                      <p:tavLst>
                                        <p:tav tm="0">
                                          <p:val>
                                            <p:strVal val="0-#ppt_w/2"/>
                                          </p:val>
                                        </p:tav>
                                        <p:tav tm="100000">
                                          <p:val>
                                            <p:strVal val="#ppt_x"/>
                                          </p:val>
                                        </p:tav>
                                      </p:tavLst>
                                    </p:anim>
                                    <p:anim calcmode="lin" valueType="num">
                                      <p:cBhvr additive="base">
                                        <p:cTn id="8" dur="1000" fill="hold"/>
                                        <p:tgtEl>
                                          <p:spTgt spid="180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10"/>
                                        </p:tgtEl>
                                        <p:attrNameLst>
                                          <p:attrName>style.visibility</p:attrName>
                                        </p:attrNameLst>
                                      </p:cBhvr>
                                      <p:to>
                                        <p:strVal val="visible"/>
                                      </p:to>
                                    </p:set>
                                    <p:anim calcmode="lin" valueType="num">
                                      <p:cBhvr additive="base">
                                        <p:cTn id="11" dur="1000" fill="hold"/>
                                        <p:tgtEl>
                                          <p:spTgt spid="1810"/>
                                        </p:tgtEl>
                                        <p:attrNameLst>
                                          <p:attrName>ppt_x</p:attrName>
                                        </p:attrNameLst>
                                      </p:cBhvr>
                                      <p:tavLst>
                                        <p:tav tm="0">
                                          <p:val>
                                            <p:strVal val="0-#ppt_w/2"/>
                                          </p:val>
                                        </p:tav>
                                        <p:tav tm="100000">
                                          <p:val>
                                            <p:strVal val="#ppt_x"/>
                                          </p:val>
                                        </p:tav>
                                      </p:tavLst>
                                    </p:anim>
                                    <p:anim calcmode="lin" valueType="num">
                                      <p:cBhvr additive="base">
                                        <p:cTn id="12" dur="1000" fill="hold"/>
                                        <p:tgtEl>
                                          <p:spTgt spid="18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1000" fill="hold"/>
                                        <p:tgtEl>
                                          <p:spTgt spid="45"/>
                                        </p:tgtEl>
                                        <p:attrNameLst>
                                          <p:attrName>ppt_x</p:attrName>
                                        </p:attrNameLst>
                                      </p:cBhvr>
                                      <p:tavLst>
                                        <p:tav tm="0">
                                          <p:val>
                                            <p:strVal val="#ppt_x"/>
                                          </p:val>
                                        </p:tav>
                                        <p:tav tm="100000">
                                          <p:val>
                                            <p:strVal val="#ppt_x"/>
                                          </p:val>
                                        </p:tav>
                                      </p:tavLst>
                                    </p:anim>
                                    <p:anim calcmode="lin" valueType="num">
                                      <p:cBhvr additive="base">
                                        <p:cTn id="18"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fill="hold"/>
                                        <p:tgtEl>
                                          <p:spTgt spid="43"/>
                                        </p:tgtEl>
                                        <p:attrNameLst>
                                          <p:attrName>ppt_x</p:attrName>
                                        </p:attrNameLst>
                                      </p:cBhvr>
                                      <p:tavLst>
                                        <p:tav tm="0">
                                          <p:val>
                                            <p:strVal val="#ppt_x"/>
                                          </p:val>
                                        </p:tav>
                                        <p:tav tm="100000">
                                          <p:val>
                                            <p:strVal val="#ppt_x"/>
                                          </p:val>
                                        </p:tav>
                                      </p:tavLst>
                                    </p:anim>
                                    <p:anim calcmode="lin" valueType="num">
                                      <p:cBhvr additive="base">
                                        <p:cTn id="30"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1000" fill="hold"/>
                                        <p:tgtEl>
                                          <p:spTgt spid="42"/>
                                        </p:tgtEl>
                                        <p:attrNameLst>
                                          <p:attrName>ppt_x</p:attrName>
                                        </p:attrNameLst>
                                      </p:cBhvr>
                                      <p:tavLst>
                                        <p:tav tm="0">
                                          <p:val>
                                            <p:strVal val="#ppt_x"/>
                                          </p:val>
                                        </p:tav>
                                        <p:tav tm="100000">
                                          <p:val>
                                            <p:strVal val="#ppt_x"/>
                                          </p:val>
                                        </p:tav>
                                      </p:tavLst>
                                    </p:anim>
                                    <p:anim calcmode="lin" valueType="num">
                                      <p:cBhvr additive="base">
                                        <p:cTn id="36"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1000" fill="hold"/>
                                        <p:tgtEl>
                                          <p:spTgt spid="41"/>
                                        </p:tgtEl>
                                        <p:attrNameLst>
                                          <p:attrName>ppt_x</p:attrName>
                                        </p:attrNameLst>
                                      </p:cBhvr>
                                      <p:tavLst>
                                        <p:tav tm="0">
                                          <p:val>
                                            <p:strVal val="#ppt_x"/>
                                          </p:val>
                                        </p:tav>
                                        <p:tav tm="100000">
                                          <p:val>
                                            <p:strVal val="#ppt_x"/>
                                          </p:val>
                                        </p:tav>
                                      </p:tavLst>
                                    </p:anim>
                                    <p:anim calcmode="lin" valueType="num">
                                      <p:cBhvr additive="base">
                                        <p:cTn id="42"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1000" fill="hold"/>
                                        <p:tgtEl>
                                          <p:spTgt spid="40"/>
                                        </p:tgtEl>
                                        <p:attrNameLst>
                                          <p:attrName>ppt_x</p:attrName>
                                        </p:attrNameLst>
                                      </p:cBhvr>
                                      <p:tavLst>
                                        <p:tav tm="0">
                                          <p:val>
                                            <p:strVal val="#ppt_x"/>
                                          </p:val>
                                        </p:tav>
                                        <p:tav tm="100000">
                                          <p:val>
                                            <p:strVal val="#ppt_x"/>
                                          </p:val>
                                        </p:tav>
                                      </p:tavLst>
                                    </p:anim>
                                    <p:anim calcmode="lin" valueType="num">
                                      <p:cBhvr additive="base">
                                        <p:cTn id="48"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100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ppt_x"/>
                                          </p:val>
                                        </p:tav>
                                        <p:tav tm="100000">
                                          <p:val>
                                            <p:strVal val="#ppt_x"/>
                                          </p:val>
                                        </p:tav>
                                      </p:tavLst>
                                    </p:anim>
                                    <p:anim calcmode="lin" valueType="num">
                                      <p:cBhvr additive="base">
                                        <p:cTn id="6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9" grpId="0"/>
      <p:bldP spid="18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975727" y="1857302"/>
            <a:ext cx="7192546" cy="1424100"/>
          </a:xfrm>
          <a:prstGeom prst="rect">
            <a:avLst/>
          </a:prstGeom>
        </p:spPr>
        <p:txBody>
          <a:bodyPr spcFirstLastPara="1" wrap="square" lIns="0" tIns="91425" rIns="0" bIns="91425" anchor="ctr" anchorCtr="0">
            <a:noAutofit/>
          </a:bodyPr>
          <a:lstStyle/>
          <a:p>
            <a:r>
              <a:rPr lang="en-US" sz="4800" dirty="0"/>
              <a:t>Purchase Behavior</a:t>
            </a:r>
            <a:endParaRPr lang="en-IN" sz="4800" dirty="0"/>
          </a:p>
        </p:txBody>
      </p:sp>
      <p:sp>
        <p:nvSpPr>
          <p:cNvPr id="1878" name="Google Shape;1878;p39"/>
          <p:cNvSpPr txBox="1">
            <a:spLocks noGrp="1"/>
          </p:cNvSpPr>
          <p:nvPr>
            <p:ph type="title" idx="2"/>
          </p:nvPr>
        </p:nvSpPr>
        <p:spPr>
          <a:xfrm>
            <a:off x="4064400" y="114599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1088448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INSIGHTS on Brand </a:t>
            </a:r>
            <a:r>
              <a:rPr lang="en-IN" sz="2400" dirty="0"/>
              <a:t>Penetration’</a:t>
            </a:r>
            <a:endParaRPr lang="en-US" sz="2400" dirty="0"/>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1593715" y="3310435"/>
            <a:ext cx="2880000" cy="6444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"Supermarkets and gyms top choices consistently</a:t>
            </a:r>
          </a:p>
        </p:txBody>
      </p:sp>
      <p:sp>
        <p:nvSpPr>
          <p:cNvPr id="13" name="Google Shape;2139;p51">
            <a:extLst>
              <a:ext uri="{FF2B5EF4-FFF2-40B4-BE49-F238E27FC236}">
                <a16:creationId xmlns:a16="http://schemas.microsoft.com/office/drawing/2014/main" id="{EAEAA8CB-F193-13F5-4AC9-E90CD0D829E6}"/>
              </a:ext>
            </a:extLst>
          </p:cNvPr>
          <p:cNvSpPr txBox="1"/>
          <p:nvPr/>
        </p:nvSpPr>
        <p:spPr>
          <a:xfrm>
            <a:off x="4473715" y="3234835"/>
            <a:ext cx="3370415"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Most of respondents consume energy drinks for sports activities</a:t>
            </a:r>
          </a:p>
        </p:txBody>
      </p:sp>
      <p:pic>
        <p:nvPicPr>
          <p:cNvPr id="3" name="Picture 2">
            <a:extLst>
              <a:ext uri="{FF2B5EF4-FFF2-40B4-BE49-F238E27FC236}">
                <a16:creationId xmlns:a16="http://schemas.microsoft.com/office/drawing/2014/main" id="{6A81D177-5BBF-2D03-E7CE-258D12B92ADB}"/>
              </a:ext>
            </a:extLst>
          </p:cNvPr>
          <p:cNvPicPr>
            <a:picLocks noChangeAspect="1"/>
          </p:cNvPicPr>
          <p:nvPr/>
        </p:nvPicPr>
        <p:blipFill rotWithShape="1">
          <a:blip r:embed="rId5"/>
          <a:srcRect t="2336" r="4390"/>
          <a:stretch/>
        </p:blipFill>
        <p:spPr>
          <a:xfrm>
            <a:off x="1593715" y="953206"/>
            <a:ext cx="2726832" cy="2281629"/>
          </a:xfrm>
          <a:prstGeom prst="roundRect">
            <a:avLst/>
          </a:prstGeom>
        </p:spPr>
      </p:pic>
      <p:pic>
        <p:nvPicPr>
          <p:cNvPr id="6" name="Picture 5">
            <a:extLst>
              <a:ext uri="{FF2B5EF4-FFF2-40B4-BE49-F238E27FC236}">
                <a16:creationId xmlns:a16="http://schemas.microsoft.com/office/drawing/2014/main" id="{CF59DE8C-24A0-1783-9734-A8761DDF3317}"/>
              </a:ext>
            </a:extLst>
          </p:cNvPr>
          <p:cNvPicPr>
            <a:picLocks noChangeAspect="1"/>
          </p:cNvPicPr>
          <p:nvPr/>
        </p:nvPicPr>
        <p:blipFill>
          <a:blip r:embed="rId6"/>
          <a:stretch>
            <a:fillRect/>
          </a:stretch>
        </p:blipFill>
        <p:spPr>
          <a:xfrm>
            <a:off x="4572000" y="1021454"/>
            <a:ext cx="2902099" cy="1969542"/>
          </a:xfrm>
          <a:prstGeom prst="roundRect">
            <a:avLst/>
          </a:prstGeom>
        </p:spPr>
      </p:pic>
      <p:cxnSp>
        <p:nvCxnSpPr>
          <p:cNvPr id="9" name="Straight Connector 8">
            <a:extLst>
              <a:ext uri="{FF2B5EF4-FFF2-40B4-BE49-F238E27FC236}">
                <a16:creationId xmlns:a16="http://schemas.microsoft.com/office/drawing/2014/main" id="{8B08CD79-02CA-4BB1-F890-CF724E2E4E78}"/>
              </a:ext>
            </a:extLst>
          </p:cNvPr>
          <p:cNvCxnSpPr/>
          <p:nvPr/>
        </p:nvCxnSpPr>
        <p:spPr>
          <a:xfrm>
            <a:off x="683207" y="3954835"/>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Google Shape;2139;p51">
            <a:extLst>
              <a:ext uri="{FF2B5EF4-FFF2-40B4-BE49-F238E27FC236}">
                <a16:creationId xmlns:a16="http://schemas.microsoft.com/office/drawing/2014/main" id="{1D4E46A7-140A-C1FE-21D5-3EE0F1CB17DE}"/>
              </a:ext>
            </a:extLst>
          </p:cNvPr>
          <p:cNvSpPr txBox="1"/>
          <p:nvPr/>
        </p:nvSpPr>
        <p:spPr>
          <a:xfrm>
            <a:off x="683207" y="4030435"/>
            <a:ext cx="7755399" cy="720000"/>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AutoNum type="arabicPeriod"/>
            </a:pPr>
            <a:r>
              <a:rPr lang="en-US" sz="1600" dirty="0">
                <a:solidFill>
                  <a:schemeClr val="accent2"/>
                </a:solidFill>
                <a:latin typeface="Raleway Medium"/>
                <a:sym typeface="Raleway Medium"/>
              </a:rPr>
              <a:t>Employing creative marketing initiatives, akin to Cola-</a:t>
            </a:r>
            <a:r>
              <a:rPr lang="en-US" sz="1600" dirty="0" err="1">
                <a:solidFill>
                  <a:schemeClr val="accent2"/>
                </a:solidFill>
                <a:latin typeface="Raleway Medium"/>
                <a:sym typeface="Raleway Medium"/>
              </a:rPr>
              <a:t>Coka's</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Share</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a Cola</a:t>
            </a:r>
            <a:r>
              <a:rPr lang="en-US" sz="1600" dirty="0">
                <a:solidFill>
                  <a:schemeClr val="accent2"/>
                </a:solidFill>
                <a:latin typeface="Raleway Medium"/>
                <a:sym typeface="Raleway Medium"/>
              </a:rPr>
              <a:t>" campaign, to invigorate brand appeal and stimulate consumer interest.</a:t>
            </a:r>
            <a:endParaRPr lang="en-US" sz="1600" dirty="0">
              <a:solidFill>
                <a:schemeClr val="accent6">
                  <a:lumMod val="50000"/>
                </a:schemeClr>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88867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975727" y="1857302"/>
            <a:ext cx="7192546" cy="1424100"/>
          </a:xfrm>
          <a:prstGeom prst="rect">
            <a:avLst/>
          </a:prstGeom>
        </p:spPr>
        <p:txBody>
          <a:bodyPr spcFirstLastPara="1" wrap="square" lIns="0" tIns="91425" rIns="0" bIns="91425" anchor="ctr" anchorCtr="0">
            <a:noAutofit/>
          </a:bodyPr>
          <a:lstStyle/>
          <a:p>
            <a:r>
              <a:rPr lang="en-US" sz="4800" dirty="0"/>
              <a:t>Product Development Focus</a:t>
            </a:r>
            <a:endParaRPr lang="en-IN" sz="4800" dirty="0"/>
          </a:p>
        </p:txBody>
      </p:sp>
      <p:sp>
        <p:nvSpPr>
          <p:cNvPr id="1878" name="Google Shape;1878;p39"/>
          <p:cNvSpPr txBox="1">
            <a:spLocks noGrp="1"/>
          </p:cNvSpPr>
          <p:nvPr>
            <p:ph type="title" idx="2"/>
          </p:nvPr>
        </p:nvSpPr>
        <p:spPr>
          <a:xfrm>
            <a:off x="4064400" y="114599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291437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400" dirty="0"/>
              <a:t>Product Development </a:t>
            </a:r>
            <a:endParaRPr lang="en-IN" sz="2400" dirty="0"/>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836024" y="3007347"/>
            <a:ext cx="4963884"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Top suggestions include reducing sugar, adding natural ingredients, and expanding flavor options</a:t>
            </a:r>
          </a:p>
        </p:txBody>
      </p:sp>
      <p:sp>
        <p:nvSpPr>
          <p:cNvPr id="13" name="Google Shape;2139;p51">
            <a:extLst>
              <a:ext uri="{FF2B5EF4-FFF2-40B4-BE49-F238E27FC236}">
                <a16:creationId xmlns:a16="http://schemas.microsoft.com/office/drawing/2014/main" id="{EAEAA8CB-F193-13F5-4AC9-E90CD0D829E6}"/>
              </a:ext>
            </a:extLst>
          </p:cNvPr>
          <p:cNvSpPr txBox="1"/>
          <p:nvPr/>
        </p:nvSpPr>
        <p:spPr>
          <a:xfrm>
            <a:off x="5717644" y="3009153"/>
            <a:ext cx="2803366"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Codex experience rates 3.27 out of 5</a:t>
            </a:r>
          </a:p>
        </p:txBody>
      </p:sp>
      <p:pic>
        <p:nvPicPr>
          <p:cNvPr id="5" name="Picture 4">
            <a:extLst>
              <a:ext uri="{FF2B5EF4-FFF2-40B4-BE49-F238E27FC236}">
                <a16:creationId xmlns:a16="http://schemas.microsoft.com/office/drawing/2014/main" id="{85394366-CFBB-7831-2474-512D06CE16C4}"/>
              </a:ext>
            </a:extLst>
          </p:cNvPr>
          <p:cNvPicPr>
            <a:picLocks noChangeAspect="1"/>
          </p:cNvPicPr>
          <p:nvPr/>
        </p:nvPicPr>
        <p:blipFill>
          <a:blip r:embed="rId5"/>
          <a:stretch>
            <a:fillRect/>
          </a:stretch>
        </p:blipFill>
        <p:spPr>
          <a:xfrm>
            <a:off x="1222875" y="961454"/>
            <a:ext cx="4190181" cy="1969542"/>
          </a:xfrm>
          <a:prstGeom prst="roundRect">
            <a:avLst/>
          </a:prstGeom>
        </p:spPr>
      </p:pic>
      <p:pic>
        <p:nvPicPr>
          <p:cNvPr id="9" name="Picture 8">
            <a:extLst>
              <a:ext uri="{FF2B5EF4-FFF2-40B4-BE49-F238E27FC236}">
                <a16:creationId xmlns:a16="http://schemas.microsoft.com/office/drawing/2014/main" id="{096A6BC6-A4EA-36FB-B65D-4B04892D1404}"/>
              </a:ext>
            </a:extLst>
          </p:cNvPr>
          <p:cNvPicPr>
            <a:picLocks noChangeAspect="1"/>
          </p:cNvPicPr>
          <p:nvPr/>
        </p:nvPicPr>
        <p:blipFill>
          <a:blip r:embed="rId6"/>
          <a:stretch>
            <a:fillRect/>
          </a:stretch>
        </p:blipFill>
        <p:spPr>
          <a:xfrm>
            <a:off x="6548385" y="1296057"/>
            <a:ext cx="1632991" cy="1515586"/>
          </a:xfrm>
          <a:prstGeom prst="roundRect">
            <a:avLst/>
          </a:prstGeom>
        </p:spPr>
      </p:pic>
      <p:cxnSp>
        <p:nvCxnSpPr>
          <p:cNvPr id="10" name="Straight Connector 9">
            <a:extLst>
              <a:ext uri="{FF2B5EF4-FFF2-40B4-BE49-F238E27FC236}">
                <a16:creationId xmlns:a16="http://schemas.microsoft.com/office/drawing/2014/main" id="{25B19E83-F122-4712-155B-48DF17159344}"/>
              </a:ext>
            </a:extLst>
          </p:cNvPr>
          <p:cNvCxnSpPr/>
          <p:nvPr/>
        </p:nvCxnSpPr>
        <p:spPr>
          <a:xfrm>
            <a:off x="665790" y="3803698"/>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Google Shape;2139;p51">
            <a:extLst>
              <a:ext uri="{FF2B5EF4-FFF2-40B4-BE49-F238E27FC236}">
                <a16:creationId xmlns:a16="http://schemas.microsoft.com/office/drawing/2014/main" id="{BBCF8E43-C4BB-E808-9ED9-3146791F8741}"/>
              </a:ext>
            </a:extLst>
          </p:cNvPr>
          <p:cNvSpPr txBox="1"/>
          <p:nvPr/>
        </p:nvSpPr>
        <p:spPr>
          <a:xfrm>
            <a:off x="665790" y="3879298"/>
            <a:ext cx="7755399" cy="720000"/>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AutoNum type="arabicPeriod"/>
            </a:pPr>
            <a:r>
              <a:rPr lang="en-US" sz="1600" i="1" u="sng" dirty="0">
                <a:solidFill>
                  <a:schemeClr val="accent1"/>
                </a:solidFill>
                <a:latin typeface="Raleway Medium"/>
                <a:sym typeface="Raleway Medium"/>
              </a:rPr>
              <a:t>Organic</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inclusion</a:t>
            </a:r>
            <a:r>
              <a:rPr lang="en-US" sz="1600" dirty="0">
                <a:solidFill>
                  <a:schemeClr val="accent2"/>
                </a:solidFill>
                <a:latin typeface="Raleway Medium"/>
                <a:sym typeface="Raleway Medium"/>
              </a:rPr>
              <a:t>, low sugar soda range like </a:t>
            </a:r>
            <a:r>
              <a:rPr lang="en-US" sz="1600" i="1" u="sng" dirty="0">
                <a:solidFill>
                  <a:schemeClr val="accent1"/>
                </a:solidFill>
                <a:latin typeface="Raleway Medium"/>
                <a:sym typeface="Raleway Medium"/>
              </a:rPr>
              <a:t>diet</a:t>
            </a:r>
            <a:r>
              <a:rPr lang="en-US" sz="1600" dirty="0">
                <a:solidFill>
                  <a:schemeClr val="accent2"/>
                </a:solidFill>
                <a:latin typeface="Raleway Medium"/>
                <a:sym typeface="Raleway Medium"/>
              </a:rPr>
              <a:t> </a:t>
            </a:r>
            <a:r>
              <a:rPr lang="en-US" sz="1600" dirty="0" err="1">
                <a:solidFill>
                  <a:schemeClr val="accent2"/>
                </a:solidFill>
                <a:latin typeface="Raleway Medium"/>
                <a:sym typeface="Raleway Medium"/>
              </a:rPr>
              <a:t>CodeX</a:t>
            </a:r>
            <a:r>
              <a:rPr lang="en-US" sz="1600" dirty="0">
                <a:solidFill>
                  <a:schemeClr val="accent2"/>
                </a:solidFill>
                <a:latin typeface="Raleway Medium"/>
                <a:sym typeface="Raleway Medium"/>
              </a:rPr>
              <a:t> etc.</a:t>
            </a:r>
            <a:endParaRPr lang="en-US" sz="1600" dirty="0">
              <a:solidFill>
                <a:schemeClr val="accent6">
                  <a:lumMod val="50000"/>
                </a:schemeClr>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864652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975727" y="1857302"/>
            <a:ext cx="7192546" cy="1424100"/>
          </a:xfrm>
          <a:prstGeom prst="rect">
            <a:avLst/>
          </a:prstGeom>
        </p:spPr>
        <p:txBody>
          <a:bodyPr spcFirstLastPara="1" wrap="square" lIns="0" tIns="91425" rIns="0" bIns="91425" anchor="ctr" anchorCtr="0">
            <a:noAutofit/>
          </a:bodyPr>
          <a:lstStyle/>
          <a:p>
            <a:r>
              <a:rPr lang="en-US" sz="4800" dirty="0"/>
              <a:t>Conclusion and Strategy Forward</a:t>
            </a:r>
          </a:p>
        </p:txBody>
      </p:sp>
      <p:sp>
        <p:nvSpPr>
          <p:cNvPr id="1878" name="Google Shape;1878;p39"/>
          <p:cNvSpPr txBox="1">
            <a:spLocks noGrp="1"/>
          </p:cNvSpPr>
          <p:nvPr>
            <p:ph type="title" idx="2"/>
          </p:nvPr>
        </p:nvSpPr>
        <p:spPr>
          <a:xfrm>
            <a:off x="4064400" y="114599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09</a:t>
            </a:r>
            <a:endParaRPr dirty="0"/>
          </a:p>
        </p:txBody>
      </p:sp>
    </p:spTree>
    <p:extLst>
      <p:ext uri="{BB962C8B-B14F-4D97-AF65-F5344CB8AC3E}">
        <p14:creationId xmlns:p14="http://schemas.microsoft.com/office/powerpoint/2010/main" val="2742785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4" name="Google Shape;2134;p51">
            <a:extLst>
              <a:ext uri="{FF2B5EF4-FFF2-40B4-BE49-F238E27FC236}">
                <a16:creationId xmlns:a16="http://schemas.microsoft.com/office/drawing/2014/main" id="{A6E7B7F4-6487-0B96-E125-EB2576931B36}"/>
              </a:ext>
            </a:extLst>
          </p:cNvPr>
          <p:cNvSpPr txBox="1">
            <a:spLocks/>
          </p:cNvSpPr>
          <p:nvPr/>
        </p:nvSpPr>
        <p:spPr>
          <a:xfrm>
            <a:off x="542200" y="426015"/>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3200" dirty="0"/>
              <a:t>Conclusion</a:t>
            </a:r>
            <a:endParaRPr lang="en-IN" sz="3200" dirty="0"/>
          </a:p>
        </p:txBody>
      </p:sp>
      <p:sp>
        <p:nvSpPr>
          <p:cNvPr id="7" name="Google Shape;2139;p51">
            <a:extLst>
              <a:ext uri="{FF2B5EF4-FFF2-40B4-BE49-F238E27FC236}">
                <a16:creationId xmlns:a16="http://schemas.microsoft.com/office/drawing/2014/main" id="{BAA939BB-B135-8404-7DA1-DBC5610DAC34}"/>
              </a:ext>
            </a:extLst>
          </p:cNvPr>
          <p:cNvSpPr txBox="1"/>
          <p:nvPr/>
        </p:nvSpPr>
        <p:spPr>
          <a:xfrm>
            <a:off x="798687" y="904241"/>
            <a:ext cx="7562993" cy="3473358"/>
          </a:xfrm>
          <a:prstGeom prst="rect">
            <a:avLst/>
          </a:prstGeom>
          <a:noFill/>
          <a:ln>
            <a:noFill/>
          </a:ln>
        </p:spPr>
        <p:txBody>
          <a:bodyPr spcFirstLastPara="1" wrap="square" lIns="90000" tIns="90000" rIns="90000" bIns="90000" anchor="t" anchorCtr="0">
            <a:noAutofit/>
          </a:bodyPr>
          <a:lstStyle/>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The insights gleaned from our analysis of the Indian energy drink market reveal promising opportunities amidst distinct challenges.</a:t>
            </a:r>
          </a:p>
          <a:p>
            <a:pPr marL="342900" lvl="0" indent="-342900" algn="just" rtl="0">
              <a:spcBef>
                <a:spcPts val="0"/>
              </a:spcBef>
              <a:spcAft>
                <a:spcPts val="0"/>
              </a:spcAft>
              <a:buClr>
                <a:schemeClr val="accent6"/>
              </a:buClr>
              <a:buSzPct val="130000"/>
              <a:buFont typeface="+mj-lt"/>
              <a:buAutoNum type="arabicPeriod"/>
            </a:pPr>
            <a:endParaRPr lang="en-US" sz="1600" dirty="0">
              <a:solidFill>
                <a:schemeClr val="accent2"/>
              </a:solidFill>
              <a:latin typeface="Raleway Medium"/>
              <a:ea typeface="Raleway Medium"/>
              <a:cs typeface="Raleway Medium"/>
              <a:sym typeface="Raleway Medium"/>
            </a:endParaRPr>
          </a:p>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While our brand </a:t>
            </a:r>
            <a:r>
              <a:rPr lang="en-US" sz="1600" i="1" u="sng" dirty="0">
                <a:solidFill>
                  <a:schemeClr val="accent1"/>
                </a:solidFill>
                <a:latin typeface="Raleway Medium"/>
                <a:sym typeface="Raleway Medium"/>
              </a:rPr>
              <a:t>resonates</a:t>
            </a:r>
            <a:r>
              <a:rPr lang="en-US" sz="1600" dirty="0">
                <a:solidFill>
                  <a:schemeClr val="accent2"/>
                </a:solidFill>
                <a:latin typeface="Raleway Medium"/>
                <a:ea typeface="Raleway Medium"/>
                <a:cs typeface="Raleway Medium"/>
                <a:sym typeface="Raleway Medium"/>
              </a:rPr>
              <a:t> well with </a:t>
            </a:r>
            <a:r>
              <a:rPr lang="en-US" sz="1600" i="1" u="sng" dirty="0">
                <a:solidFill>
                  <a:schemeClr val="accent1"/>
                </a:solidFill>
                <a:latin typeface="Raleway Medium"/>
                <a:sym typeface="Raleway Medium"/>
              </a:rPr>
              <a:t>male</a:t>
            </a:r>
            <a:r>
              <a:rPr lang="en-US" sz="1600" dirty="0">
                <a:solidFill>
                  <a:schemeClr val="accent2"/>
                </a:solidFill>
                <a:latin typeface="Raleway Medium"/>
                <a:ea typeface="Raleway Medium"/>
                <a:cs typeface="Raleway Medium"/>
                <a:sym typeface="Raleway Medium"/>
              </a:rPr>
              <a:t> consumers and the </a:t>
            </a:r>
            <a:r>
              <a:rPr lang="en-US" sz="1600" i="1" u="sng" dirty="0">
                <a:solidFill>
                  <a:schemeClr val="accent1"/>
                </a:solidFill>
                <a:latin typeface="Raleway Medium"/>
                <a:sym typeface="Raleway Medium"/>
              </a:rPr>
              <a:t>youth</a:t>
            </a:r>
            <a:r>
              <a:rPr lang="en-US" sz="1600" dirty="0">
                <a:solidFill>
                  <a:schemeClr val="accent2"/>
                </a:solidFill>
                <a:latin typeface="Raleway Medium"/>
                <a:ea typeface="Raleway Medium"/>
                <a:cs typeface="Raleway Medium"/>
                <a:sym typeface="Raleway Medium"/>
              </a:rPr>
              <a:t> demographic, there exist notable gaps in brand </a:t>
            </a:r>
            <a:r>
              <a:rPr lang="en-US" sz="1600" i="1" u="sng" dirty="0">
                <a:solidFill>
                  <a:schemeClr val="accent1"/>
                </a:solidFill>
                <a:latin typeface="Raleway Medium"/>
                <a:sym typeface="Raleway Medium"/>
              </a:rPr>
              <a:t>perception</a:t>
            </a:r>
            <a:r>
              <a:rPr lang="en-US" sz="1600" dirty="0">
                <a:solidFill>
                  <a:schemeClr val="accent2"/>
                </a:solidFill>
                <a:latin typeface="Raleway Medium"/>
                <a:ea typeface="Raleway Medium"/>
                <a:cs typeface="Raleway Medium"/>
                <a:sym typeface="Raleway Medium"/>
              </a:rPr>
              <a:t>, product </a:t>
            </a:r>
            <a:r>
              <a:rPr lang="en-US" sz="1600" i="1" u="sng" dirty="0">
                <a:solidFill>
                  <a:schemeClr val="accent1"/>
                </a:solidFill>
                <a:latin typeface="Raleway Medium"/>
                <a:sym typeface="Raleway Medium"/>
              </a:rPr>
              <a:t>availability</a:t>
            </a:r>
            <a:r>
              <a:rPr lang="en-US" sz="1600" dirty="0">
                <a:solidFill>
                  <a:schemeClr val="accent2"/>
                </a:solidFill>
                <a:latin typeface="Raleway Medium"/>
                <a:ea typeface="Raleway Medium"/>
                <a:cs typeface="Raleway Medium"/>
                <a:sym typeface="Raleway Medium"/>
              </a:rPr>
              <a:t>, and market </a:t>
            </a:r>
            <a:r>
              <a:rPr lang="en-US" sz="1600" i="1" u="sng" dirty="0">
                <a:solidFill>
                  <a:schemeClr val="accent1"/>
                </a:solidFill>
                <a:latin typeface="Raleway Medium"/>
                <a:sym typeface="Raleway Medium"/>
              </a:rPr>
              <a:t>penetration</a:t>
            </a:r>
            <a:r>
              <a:rPr lang="en-US" sz="1600" dirty="0">
                <a:solidFill>
                  <a:schemeClr val="accent2"/>
                </a:solidFill>
                <a:latin typeface="Raleway Medium"/>
                <a:ea typeface="Raleway Medium"/>
                <a:cs typeface="Raleway Medium"/>
                <a:sym typeface="Raleway Medium"/>
              </a:rPr>
              <a:t>.</a:t>
            </a:r>
          </a:p>
          <a:p>
            <a:pPr marL="342900" lvl="0" indent="-342900" algn="just" rtl="0">
              <a:spcBef>
                <a:spcPts val="0"/>
              </a:spcBef>
              <a:spcAft>
                <a:spcPts val="0"/>
              </a:spcAft>
              <a:buClr>
                <a:schemeClr val="accent6"/>
              </a:buClr>
              <a:buSzPct val="130000"/>
              <a:buFont typeface="+mj-lt"/>
              <a:buAutoNum type="arabicPeriod"/>
            </a:pPr>
            <a:endParaRPr lang="en-US" sz="1600" dirty="0">
              <a:solidFill>
                <a:schemeClr val="accent2"/>
              </a:solidFill>
              <a:latin typeface="Raleway Medium"/>
              <a:ea typeface="Raleway Medium"/>
              <a:cs typeface="Raleway Medium"/>
              <a:sym typeface="Raleway Medium"/>
            </a:endParaRPr>
          </a:p>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ea typeface="Raleway Medium"/>
                <a:cs typeface="Raleway Medium"/>
                <a:sym typeface="Raleway Medium"/>
              </a:rPr>
              <a:t>Although our brand has received a </a:t>
            </a:r>
            <a:r>
              <a:rPr lang="en-US" sz="1600" i="1" u="sng" dirty="0">
                <a:solidFill>
                  <a:schemeClr val="accent1"/>
                </a:solidFill>
                <a:latin typeface="Raleway Medium"/>
                <a:sym typeface="Raleway Medium"/>
              </a:rPr>
              <a:t>fair</a:t>
            </a:r>
            <a:r>
              <a:rPr lang="en-US" sz="1600" dirty="0">
                <a:solidFill>
                  <a:schemeClr val="accent2"/>
                </a:solidFill>
                <a:latin typeface="Raleway Medium"/>
                <a:ea typeface="Raleway Medium"/>
                <a:cs typeface="Raleway Medium"/>
                <a:sym typeface="Raleway Medium"/>
              </a:rPr>
              <a:t> </a:t>
            </a:r>
            <a:r>
              <a:rPr lang="en-US" sz="1600" i="1" u="sng" dirty="0">
                <a:solidFill>
                  <a:schemeClr val="accent1"/>
                </a:solidFill>
                <a:latin typeface="Raleway Medium"/>
                <a:sym typeface="Raleway Medium"/>
              </a:rPr>
              <a:t>rating</a:t>
            </a:r>
            <a:r>
              <a:rPr lang="en-US" sz="1600" dirty="0">
                <a:solidFill>
                  <a:schemeClr val="accent2"/>
                </a:solidFill>
                <a:latin typeface="Raleway Medium"/>
                <a:ea typeface="Raleway Medium"/>
                <a:cs typeface="Raleway Medium"/>
                <a:sym typeface="Raleway Medium"/>
              </a:rPr>
              <a:t> overall, it's crucial to fix these issues and make our brand </a:t>
            </a:r>
            <a:r>
              <a:rPr lang="en-US" sz="1600" i="1" u="sng" dirty="0">
                <a:solidFill>
                  <a:schemeClr val="accent1"/>
                </a:solidFill>
                <a:latin typeface="Raleway Medium"/>
                <a:sym typeface="Raleway Medium"/>
              </a:rPr>
              <a:t>stronger</a:t>
            </a:r>
            <a:r>
              <a:rPr lang="en-US" sz="1600" dirty="0">
                <a:solidFill>
                  <a:schemeClr val="accent2"/>
                </a:solidFill>
                <a:latin typeface="Raleway Medium"/>
                <a:ea typeface="Raleway Medium"/>
                <a:cs typeface="Raleway Medium"/>
                <a:sym typeface="Raleway Medium"/>
              </a:rPr>
              <a:t> compared to others.</a:t>
            </a:r>
          </a:p>
          <a:p>
            <a:pPr marL="342900" lvl="0" indent="-342900" algn="just" rtl="0">
              <a:spcBef>
                <a:spcPts val="0"/>
              </a:spcBef>
              <a:spcAft>
                <a:spcPts val="0"/>
              </a:spcAft>
              <a:buClr>
                <a:schemeClr val="accent6"/>
              </a:buClr>
              <a:buSzPct val="130000"/>
              <a:buFont typeface="+mj-lt"/>
              <a:buAutoNum type="arabicPeriod"/>
            </a:pPr>
            <a:endParaRPr lang="en-US" sz="1600" dirty="0">
              <a:solidFill>
                <a:schemeClr val="accent2"/>
              </a:solidFill>
              <a:latin typeface="Raleway Medium"/>
              <a:ea typeface="Raleway Medium"/>
              <a:cs typeface="Raleway Medium"/>
              <a:sym typeface="Raleway Medium"/>
            </a:endParaRPr>
          </a:p>
          <a:p>
            <a:pPr marL="342900" lvl="0" indent="-342900" algn="just" rtl="0">
              <a:spcBef>
                <a:spcPts val="0"/>
              </a:spcBef>
              <a:spcAft>
                <a:spcPts val="0"/>
              </a:spcAft>
              <a:buClr>
                <a:schemeClr val="accent6"/>
              </a:buClr>
              <a:buSzPct val="130000"/>
              <a:buFont typeface="+mj-lt"/>
              <a:buAutoNum type="arabicPeriod"/>
            </a:pPr>
            <a:r>
              <a:rPr lang="en-US" sz="1600" dirty="0">
                <a:solidFill>
                  <a:schemeClr val="accent2"/>
                </a:solidFill>
                <a:latin typeface="Raleway Medium"/>
                <a:sym typeface="Raleway Medium"/>
              </a:rPr>
              <a:t>Based on the survey findings, our attention should be directed towards enhancing </a:t>
            </a:r>
            <a:r>
              <a:rPr lang="en-US" sz="1600" i="1" u="sng" dirty="0">
                <a:solidFill>
                  <a:schemeClr val="accent1"/>
                </a:solidFill>
                <a:latin typeface="Raleway Medium"/>
                <a:sym typeface="Raleway Medium"/>
              </a:rPr>
              <a:t>taste</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refining</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branding</a:t>
            </a:r>
            <a:r>
              <a:rPr lang="en-US" sz="1600" dirty="0">
                <a:solidFill>
                  <a:schemeClr val="accent2"/>
                </a:solidFill>
                <a:latin typeface="Raleway Medium"/>
                <a:sym typeface="Raleway Medium"/>
              </a:rPr>
              <a:t> efforts, improving </a:t>
            </a:r>
            <a:r>
              <a:rPr lang="en-US" sz="1600" i="1" u="sng" dirty="0">
                <a:solidFill>
                  <a:schemeClr val="accent1"/>
                </a:solidFill>
                <a:latin typeface="Raleway Medium"/>
                <a:sym typeface="Raleway Medium"/>
              </a:rPr>
              <a:t>availability</a:t>
            </a:r>
            <a:r>
              <a:rPr lang="en-US" sz="1600" dirty="0">
                <a:solidFill>
                  <a:schemeClr val="accent2"/>
                </a:solidFill>
                <a:latin typeface="Raleway Medium"/>
                <a:sym typeface="Raleway Medium"/>
              </a:rPr>
              <a:t>, optimizing </a:t>
            </a:r>
            <a:r>
              <a:rPr lang="en-US" sz="1600" i="1" u="sng" dirty="0">
                <a:solidFill>
                  <a:schemeClr val="accent1"/>
                </a:solidFill>
                <a:latin typeface="Raleway Medium"/>
                <a:sym typeface="Raleway Medium"/>
              </a:rPr>
              <a:t>marketing</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strategies</a:t>
            </a:r>
            <a:r>
              <a:rPr lang="en-US" sz="1600" dirty="0">
                <a:solidFill>
                  <a:schemeClr val="accent2"/>
                </a:solidFill>
                <a:latin typeface="Raleway Medium"/>
                <a:sym typeface="Raleway Medium"/>
              </a:rPr>
              <a:t>, fostering </a:t>
            </a:r>
            <a:r>
              <a:rPr lang="en-US" sz="1600" i="1" u="sng" dirty="0">
                <a:solidFill>
                  <a:schemeClr val="accent1"/>
                </a:solidFill>
                <a:latin typeface="Raleway Medium"/>
                <a:sym typeface="Raleway Medium"/>
              </a:rPr>
              <a:t>innovation</a:t>
            </a:r>
            <a:r>
              <a:rPr lang="en-US" sz="1600" dirty="0">
                <a:solidFill>
                  <a:schemeClr val="accent2"/>
                </a:solidFill>
                <a:latin typeface="Raleway Medium"/>
                <a:sym typeface="Raleway Medium"/>
              </a:rPr>
              <a:t>, and adjusting </a:t>
            </a:r>
            <a:r>
              <a:rPr lang="en-US" sz="1600" i="1" u="sng" dirty="0">
                <a:solidFill>
                  <a:schemeClr val="accent1"/>
                </a:solidFill>
                <a:latin typeface="Raleway Medium"/>
                <a:sym typeface="Raleway Medium"/>
              </a:rPr>
              <a:t>pricing</a:t>
            </a:r>
            <a:r>
              <a:rPr lang="en-US" sz="1600" dirty="0">
                <a:solidFill>
                  <a:schemeClr val="accent2"/>
                </a:solidFill>
                <a:latin typeface="Raleway Medium"/>
                <a:sym typeface="Raleway Medium"/>
              </a:rPr>
              <a:t> strategies.</a:t>
            </a:r>
            <a:endParaRPr lang="en-US" sz="1600" dirty="0">
              <a:solidFill>
                <a:schemeClr val="accent2"/>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4091177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1947" name="Google Shape;1947;p44"/>
          <p:cNvPicPr preferRelativeResize="0"/>
          <p:nvPr/>
        </p:nvPicPr>
        <p:blipFill rotWithShape="1">
          <a:blip r:embed="rId3">
            <a:alphaModFix/>
          </a:blip>
          <a:srcRect l="21665" t="19582" r="10758" b="19582"/>
          <a:stretch/>
        </p:blipFill>
        <p:spPr>
          <a:xfrm>
            <a:off x="640100" y="659175"/>
            <a:ext cx="4243728" cy="3815152"/>
          </a:xfrm>
          <a:prstGeom prst="rect">
            <a:avLst/>
          </a:prstGeom>
          <a:noFill/>
          <a:ln>
            <a:noFill/>
          </a:ln>
        </p:spPr>
      </p:pic>
      <p:sp>
        <p:nvSpPr>
          <p:cNvPr id="1948" name="Google Shape;1948;p44"/>
          <p:cNvSpPr/>
          <p:nvPr/>
        </p:nvSpPr>
        <p:spPr>
          <a:xfrm flipH="1">
            <a:off x="249350" y="149775"/>
            <a:ext cx="4934862" cy="4843800"/>
          </a:xfrm>
          <a:custGeom>
            <a:avLst/>
            <a:gdLst/>
            <a:ahLst/>
            <a:cxnLst/>
            <a:rect l="l" t="t" r="r" b="b"/>
            <a:pathLst>
              <a:path w="213192" h="209258" extrusionOk="0">
                <a:moveTo>
                  <a:pt x="124121" y="26173"/>
                </a:moveTo>
                <a:cubicBezTo>
                  <a:pt x="141872" y="26173"/>
                  <a:pt x="160328" y="32848"/>
                  <a:pt x="173683" y="46455"/>
                </a:cubicBezTo>
                <a:cubicBezTo>
                  <a:pt x="213191" y="86800"/>
                  <a:pt x="189210" y="167406"/>
                  <a:pt x="118356" y="180589"/>
                </a:cubicBezTo>
                <a:cubicBezTo>
                  <a:pt x="109103" y="182310"/>
                  <a:pt x="100524" y="183092"/>
                  <a:pt x="92602" y="183092"/>
                </a:cubicBezTo>
                <a:cubicBezTo>
                  <a:pt x="35240" y="183092"/>
                  <a:pt x="12320" y="142099"/>
                  <a:pt x="17285" y="120072"/>
                </a:cubicBezTo>
                <a:cubicBezTo>
                  <a:pt x="21512" y="101155"/>
                  <a:pt x="41893" y="106386"/>
                  <a:pt x="51728" y="100987"/>
                </a:cubicBezTo>
                <a:cubicBezTo>
                  <a:pt x="65288" y="93496"/>
                  <a:pt x="57755" y="72110"/>
                  <a:pt x="78806" y="45911"/>
                </a:cubicBezTo>
                <a:cubicBezTo>
                  <a:pt x="89349" y="32838"/>
                  <a:pt x="106383" y="26173"/>
                  <a:pt x="124121" y="26173"/>
                </a:cubicBezTo>
                <a:close/>
                <a:moveTo>
                  <a:pt x="0" y="0"/>
                </a:moveTo>
                <a:lnTo>
                  <a:pt x="0" y="209257"/>
                </a:lnTo>
                <a:lnTo>
                  <a:pt x="209257" y="209257"/>
                </a:lnTo>
                <a:lnTo>
                  <a:pt x="2092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txBox="1">
            <a:spLocks noGrp="1"/>
          </p:cNvSpPr>
          <p:nvPr>
            <p:ph type="title"/>
          </p:nvPr>
        </p:nvSpPr>
        <p:spPr>
          <a:xfrm>
            <a:off x="5168445" y="1872430"/>
            <a:ext cx="3205800" cy="547200"/>
          </a:xfrm>
          <a:prstGeom prst="rect">
            <a:avLst/>
          </a:prstGeom>
        </p:spPr>
        <p:txBody>
          <a:bodyPr spcFirstLastPara="1" wrap="square" lIns="90000" tIns="183600" rIns="90000" bIns="91425" anchor="ctr" anchorCtr="0">
            <a:noAutofit/>
          </a:bodyPr>
          <a:lstStyle/>
          <a:p>
            <a:pPr marL="0" lvl="0" indent="0" algn="ctr" rtl="0">
              <a:spcBef>
                <a:spcPts val="0"/>
              </a:spcBef>
              <a:spcAft>
                <a:spcPts val="0"/>
              </a:spcAft>
              <a:buNone/>
            </a:pPr>
            <a:r>
              <a:rPr lang="en" sz="5400" dirty="0"/>
              <a:t>CodeX</a:t>
            </a:r>
            <a:endParaRPr sz="5400" b="1" dirty="0"/>
          </a:p>
        </p:txBody>
      </p:sp>
      <p:sp>
        <p:nvSpPr>
          <p:cNvPr id="1950" name="Google Shape;1950;p44"/>
          <p:cNvSpPr txBox="1">
            <a:spLocks noGrp="1"/>
          </p:cNvSpPr>
          <p:nvPr>
            <p:ph type="subTitle" idx="1"/>
          </p:nvPr>
        </p:nvSpPr>
        <p:spPr>
          <a:xfrm>
            <a:off x="5105802" y="2534453"/>
            <a:ext cx="3577479" cy="1195541"/>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sz="2800" dirty="0"/>
              <a:t>Fuel Your Adventure with Energy</a:t>
            </a:r>
          </a:p>
        </p:txBody>
      </p:sp>
      <p:grpSp>
        <p:nvGrpSpPr>
          <p:cNvPr id="1951" name="Google Shape;1951;p44"/>
          <p:cNvGrpSpPr/>
          <p:nvPr/>
        </p:nvGrpSpPr>
        <p:grpSpPr>
          <a:xfrm>
            <a:off x="-2182725" y="-727652"/>
            <a:ext cx="8651512" cy="7003752"/>
            <a:chOff x="-2182725" y="-727652"/>
            <a:chExt cx="8651512" cy="7003752"/>
          </a:xfrm>
        </p:grpSpPr>
        <p:pic>
          <p:nvPicPr>
            <p:cNvPr id="1952" name="Google Shape;1952;p44"/>
            <p:cNvPicPr preferRelativeResize="0"/>
            <p:nvPr/>
          </p:nvPicPr>
          <p:blipFill>
            <a:blip r:embed="rId4">
              <a:alphaModFix/>
            </a:blip>
            <a:stretch>
              <a:fillRect/>
            </a:stretch>
          </p:blipFill>
          <p:spPr>
            <a:xfrm rot="2977732" flipH="1">
              <a:off x="1918254" y="4205811"/>
              <a:ext cx="721265" cy="600728"/>
            </a:xfrm>
            <a:prstGeom prst="rect">
              <a:avLst/>
            </a:prstGeom>
            <a:noFill/>
            <a:ln>
              <a:noFill/>
            </a:ln>
          </p:spPr>
        </p:pic>
        <p:pic>
          <p:nvPicPr>
            <p:cNvPr id="1953" name="Google Shape;1953;p44"/>
            <p:cNvPicPr preferRelativeResize="0"/>
            <p:nvPr/>
          </p:nvPicPr>
          <p:blipFill>
            <a:blip r:embed="rId5">
              <a:alphaModFix/>
            </a:blip>
            <a:stretch>
              <a:fillRect/>
            </a:stretch>
          </p:blipFill>
          <p:spPr>
            <a:xfrm rot="-9935275" flipH="1">
              <a:off x="3747277" y="679369"/>
              <a:ext cx="633422" cy="383204"/>
            </a:xfrm>
            <a:prstGeom prst="rect">
              <a:avLst/>
            </a:prstGeom>
            <a:noFill/>
            <a:ln>
              <a:noFill/>
            </a:ln>
          </p:spPr>
        </p:pic>
        <p:pic>
          <p:nvPicPr>
            <p:cNvPr id="1954" name="Google Shape;1954;p44"/>
            <p:cNvPicPr preferRelativeResize="0"/>
            <p:nvPr/>
          </p:nvPicPr>
          <p:blipFill>
            <a:blip r:embed="rId6">
              <a:alphaModFix/>
            </a:blip>
            <a:stretch>
              <a:fillRect/>
            </a:stretch>
          </p:blipFill>
          <p:spPr>
            <a:xfrm flipH="1">
              <a:off x="256196" y="2975825"/>
              <a:ext cx="215416" cy="215250"/>
            </a:xfrm>
            <a:prstGeom prst="rect">
              <a:avLst/>
            </a:prstGeom>
            <a:noFill/>
            <a:ln>
              <a:noFill/>
            </a:ln>
          </p:spPr>
        </p:pic>
        <p:pic>
          <p:nvPicPr>
            <p:cNvPr id="1955" name="Google Shape;1955;p44"/>
            <p:cNvPicPr preferRelativeResize="0"/>
            <p:nvPr/>
          </p:nvPicPr>
          <p:blipFill>
            <a:blip r:embed="rId4">
              <a:alphaModFix/>
            </a:blip>
            <a:stretch>
              <a:fillRect/>
            </a:stretch>
          </p:blipFill>
          <p:spPr>
            <a:xfrm rot="2977639" flipH="1">
              <a:off x="1098328" y="3927744"/>
              <a:ext cx="467719" cy="389563"/>
            </a:xfrm>
            <a:prstGeom prst="rect">
              <a:avLst/>
            </a:prstGeom>
            <a:noFill/>
            <a:ln>
              <a:noFill/>
            </a:ln>
          </p:spPr>
        </p:pic>
        <p:pic>
          <p:nvPicPr>
            <p:cNvPr id="1956" name="Google Shape;1956;p44"/>
            <p:cNvPicPr preferRelativeResize="0"/>
            <p:nvPr/>
          </p:nvPicPr>
          <p:blipFill>
            <a:blip r:embed="rId6">
              <a:alphaModFix/>
            </a:blip>
            <a:stretch>
              <a:fillRect/>
            </a:stretch>
          </p:blipFill>
          <p:spPr>
            <a:xfrm flipH="1">
              <a:off x="477171" y="3594250"/>
              <a:ext cx="215416" cy="215250"/>
            </a:xfrm>
            <a:prstGeom prst="rect">
              <a:avLst/>
            </a:prstGeom>
            <a:noFill/>
            <a:ln>
              <a:noFill/>
            </a:ln>
          </p:spPr>
        </p:pic>
        <p:pic>
          <p:nvPicPr>
            <p:cNvPr id="1957" name="Google Shape;1957;p44"/>
            <p:cNvPicPr preferRelativeResize="0"/>
            <p:nvPr/>
          </p:nvPicPr>
          <p:blipFill>
            <a:blip r:embed="rId6">
              <a:alphaModFix/>
            </a:blip>
            <a:stretch>
              <a:fillRect/>
            </a:stretch>
          </p:blipFill>
          <p:spPr>
            <a:xfrm flipH="1">
              <a:off x="3389621" y="835325"/>
              <a:ext cx="215416" cy="215250"/>
            </a:xfrm>
            <a:prstGeom prst="rect">
              <a:avLst/>
            </a:prstGeom>
            <a:noFill/>
            <a:ln>
              <a:noFill/>
            </a:ln>
          </p:spPr>
        </p:pic>
        <p:pic>
          <p:nvPicPr>
            <p:cNvPr id="1958" name="Google Shape;1958;p44"/>
            <p:cNvPicPr preferRelativeResize="0"/>
            <p:nvPr/>
          </p:nvPicPr>
          <p:blipFill>
            <a:blip r:embed="rId4">
              <a:alphaModFix/>
            </a:blip>
            <a:stretch>
              <a:fillRect/>
            </a:stretch>
          </p:blipFill>
          <p:spPr>
            <a:xfrm rot="-54" flipH="1">
              <a:off x="3601330" y="1658962"/>
              <a:ext cx="721264" cy="600730"/>
            </a:xfrm>
            <a:prstGeom prst="rect">
              <a:avLst/>
            </a:prstGeom>
            <a:noFill/>
            <a:ln>
              <a:noFill/>
            </a:ln>
          </p:spPr>
        </p:pic>
        <p:pic>
          <p:nvPicPr>
            <p:cNvPr id="1959" name="Google Shape;1959;p44"/>
            <p:cNvPicPr preferRelativeResize="0"/>
            <p:nvPr/>
          </p:nvPicPr>
          <p:blipFill>
            <a:blip r:embed="rId5">
              <a:alphaModFix/>
            </a:blip>
            <a:stretch>
              <a:fillRect/>
            </a:stretch>
          </p:blipFill>
          <p:spPr>
            <a:xfrm rot="-10799974">
              <a:off x="3101988" y="4239239"/>
              <a:ext cx="3366799" cy="2036848"/>
            </a:xfrm>
            <a:prstGeom prst="rect">
              <a:avLst/>
            </a:prstGeom>
            <a:noFill/>
            <a:ln>
              <a:noFill/>
            </a:ln>
          </p:spPr>
        </p:pic>
        <p:pic>
          <p:nvPicPr>
            <p:cNvPr id="1960" name="Google Shape;1960;p44"/>
            <p:cNvPicPr preferRelativeResize="0"/>
            <p:nvPr/>
          </p:nvPicPr>
          <p:blipFill>
            <a:blip r:embed="rId5">
              <a:alphaModFix/>
            </a:blip>
            <a:stretch>
              <a:fillRect/>
            </a:stretch>
          </p:blipFill>
          <p:spPr>
            <a:xfrm rot="8573436">
              <a:off x="-1943478" y="-19743"/>
              <a:ext cx="2944604" cy="1781430"/>
            </a:xfrm>
            <a:prstGeom prst="rect">
              <a:avLst/>
            </a:prstGeom>
            <a:noFill/>
            <a:ln>
              <a:noFill/>
            </a:ln>
          </p:spPr>
        </p:pic>
        <p:pic>
          <p:nvPicPr>
            <p:cNvPr id="1961" name="Google Shape;1961;p44"/>
            <p:cNvPicPr preferRelativeResize="0"/>
            <p:nvPr/>
          </p:nvPicPr>
          <p:blipFill>
            <a:blip r:embed="rId5">
              <a:alphaModFix/>
            </a:blip>
            <a:stretch>
              <a:fillRect/>
            </a:stretch>
          </p:blipFill>
          <p:spPr>
            <a:xfrm rot="-636792">
              <a:off x="-839074" y="4777405"/>
              <a:ext cx="1272399" cy="769766"/>
            </a:xfrm>
            <a:prstGeom prst="rect">
              <a:avLst/>
            </a:prstGeom>
            <a:noFill/>
            <a:ln>
              <a:noFill/>
            </a:ln>
          </p:spPr>
        </p:pic>
      </p:grpSp>
      <p:sp>
        <p:nvSpPr>
          <p:cNvPr id="2" name="Google Shape;2134;p51">
            <a:extLst>
              <a:ext uri="{FF2B5EF4-FFF2-40B4-BE49-F238E27FC236}">
                <a16:creationId xmlns:a16="http://schemas.microsoft.com/office/drawing/2014/main" id="{560D5F3F-94A3-BA27-87F1-F1A13F093F4C}"/>
              </a:ext>
            </a:extLst>
          </p:cNvPr>
          <p:cNvSpPr txBox="1">
            <a:spLocks/>
          </p:cNvSpPr>
          <p:nvPr/>
        </p:nvSpPr>
        <p:spPr>
          <a:xfrm>
            <a:off x="640100" y="150682"/>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3200" dirty="0"/>
              <a:t>Suggested Strategy Forward</a:t>
            </a:r>
            <a:endParaRPr lang="en-IN" sz="3200" dirty="0"/>
          </a:p>
        </p:txBody>
      </p:sp>
      <p:sp>
        <p:nvSpPr>
          <p:cNvPr id="9" name="Rectangle: Rounded Corners 8">
            <a:extLst>
              <a:ext uri="{FF2B5EF4-FFF2-40B4-BE49-F238E27FC236}">
                <a16:creationId xmlns:a16="http://schemas.microsoft.com/office/drawing/2014/main" id="{B400307F-6B08-4B54-9E8E-DEE79EF81501}"/>
              </a:ext>
            </a:extLst>
          </p:cNvPr>
          <p:cNvSpPr/>
          <p:nvPr/>
        </p:nvSpPr>
        <p:spPr>
          <a:xfrm>
            <a:off x="3393363" y="956166"/>
            <a:ext cx="3925579" cy="702790"/>
          </a:xfrm>
          <a:prstGeom prst="roundRect">
            <a:avLst/>
          </a:prstGeom>
          <a:solidFill>
            <a:srgbClr val="484A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2139;p51">
            <a:extLst>
              <a:ext uri="{FF2B5EF4-FFF2-40B4-BE49-F238E27FC236}">
                <a16:creationId xmlns:a16="http://schemas.microsoft.com/office/drawing/2014/main" id="{43680630-5F52-AE96-6164-D51D80D4D69A}"/>
              </a:ext>
            </a:extLst>
          </p:cNvPr>
          <p:cNvSpPr txBox="1"/>
          <p:nvPr/>
        </p:nvSpPr>
        <p:spPr>
          <a:xfrm>
            <a:off x="3497329" y="974040"/>
            <a:ext cx="3619734" cy="421070"/>
          </a:xfrm>
          <a:prstGeom prst="rect">
            <a:avLst/>
          </a:prstGeom>
          <a:noFill/>
          <a:ln>
            <a:noFill/>
          </a:ln>
        </p:spPr>
        <p:txBody>
          <a:bodyPr spcFirstLastPara="1" wrap="square" lIns="90000" tIns="90000" rIns="90000" bIns="90000" anchor="t" anchorCtr="0">
            <a:noAutofit/>
          </a:bodyPr>
          <a:lstStyle/>
          <a:p>
            <a:pPr lvl="0" algn="just" rtl="0">
              <a:spcBef>
                <a:spcPts val="0"/>
              </a:spcBef>
              <a:spcAft>
                <a:spcPts val="0"/>
              </a:spcAft>
              <a:buClr>
                <a:schemeClr val="accent6"/>
              </a:buClr>
              <a:buSzPct val="130000"/>
            </a:pPr>
            <a:r>
              <a:rPr lang="en-US" sz="1600" b="1" dirty="0">
                <a:solidFill>
                  <a:schemeClr val="accent2"/>
                </a:solidFill>
                <a:latin typeface="Raleway Medium"/>
                <a:ea typeface="Raleway Medium"/>
                <a:cs typeface="Raleway Medium"/>
                <a:sym typeface="Raleway Medium"/>
              </a:rPr>
              <a:t>Our Brand Must have a Tag Line – one I have Suggested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4" name="Picture 3" descr="A person in a blue shirt with her arms up&#10;&#10;Description automatically generated">
            <a:extLst>
              <a:ext uri="{FF2B5EF4-FFF2-40B4-BE49-F238E27FC236}">
                <a16:creationId xmlns:a16="http://schemas.microsoft.com/office/drawing/2014/main" id="{95DA0329-36EB-9EFA-36CB-D3714213DC07}"/>
              </a:ext>
            </a:extLst>
          </p:cNvPr>
          <p:cNvPicPr>
            <a:picLocks noChangeAspect="1"/>
          </p:cNvPicPr>
          <p:nvPr/>
        </p:nvPicPr>
        <p:blipFill rotWithShape="1">
          <a:blip r:embed="rId3"/>
          <a:srcRect b="9267"/>
          <a:stretch/>
        </p:blipFill>
        <p:spPr>
          <a:xfrm>
            <a:off x="640100" y="0"/>
            <a:ext cx="3857625" cy="4666815"/>
          </a:xfrm>
          <a:prstGeom prst="rect">
            <a:avLst/>
          </a:prstGeom>
        </p:spPr>
      </p:pic>
      <p:sp>
        <p:nvSpPr>
          <p:cNvPr id="1948" name="Google Shape;1948;p44"/>
          <p:cNvSpPr/>
          <p:nvPr/>
        </p:nvSpPr>
        <p:spPr>
          <a:xfrm flipH="1">
            <a:off x="249350" y="149775"/>
            <a:ext cx="4934862" cy="4843800"/>
          </a:xfrm>
          <a:custGeom>
            <a:avLst/>
            <a:gdLst/>
            <a:ahLst/>
            <a:cxnLst/>
            <a:rect l="l" t="t" r="r" b="b"/>
            <a:pathLst>
              <a:path w="213192" h="209258" extrusionOk="0">
                <a:moveTo>
                  <a:pt x="124121" y="26173"/>
                </a:moveTo>
                <a:cubicBezTo>
                  <a:pt x="141872" y="26173"/>
                  <a:pt x="160328" y="32848"/>
                  <a:pt x="173683" y="46455"/>
                </a:cubicBezTo>
                <a:cubicBezTo>
                  <a:pt x="213191" y="86800"/>
                  <a:pt x="189210" y="167406"/>
                  <a:pt x="118356" y="180589"/>
                </a:cubicBezTo>
                <a:cubicBezTo>
                  <a:pt x="109103" y="182310"/>
                  <a:pt x="100524" y="183092"/>
                  <a:pt x="92602" y="183092"/>
                </a:cubicBezTo>
                <a:cubicBezTo>
                  <a:pt x="35240" y="183092"/>
                  <a:pt x="12320" y="142099"/>
                  <a:pt x="17285" y="120072"/>
                </a:cubicBezTo>
                <a:cubicBezTo>
                  <a:pt x="21512" y="101155"/>
                  <a:pt x="41893" y="106386"/>
                  <a:pt x="51728" y="100987"/>
                </a:cubicBezTo>
                <a:cubicBezTo>
                  <a:pt x="65288" y="93496"/>
                  <a:pt x="57755" y="72110"/>
                  <a:pt x="78806" y="45911"/>
                </a:cubicBezTo>
                <a:cubicBezTo>
                  <a:pt x="89349" y="32838"/>
                  <a:pt x="106383" y="26173"/>
                  <a:pt x="124121" y="26173"/>
                </a:cubicBezTo>
                <a:close/>
                <a:moveTo>
                  <a:pt x="0" y="0"/>
                </a:moveTo>
                <a:lnTo>
                  <a:pt x="0" y="209257"/>
                </a:lnTo>
                <a:lnTo>
                  <a:pt x="209257" y="209257"/>
                </a:lnTo>
                <a:lnTo>
                  <a:pt x="2092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txBox="1">
            <a:spLocks noGrp="1"/>
          </p:cNvSpPr>
          <p:nvPr>
            <p:ph type="title"/>
          </p:nvPr>
        </p:nvSpPr>
        <p:spPr>
          <a:xfrm>
            <a:off x="4983689" y="1717717"/>
            <a:ext cx="3802245" cy="1318645"/>
          </a:xfrm>
          <a:prstGeom prst="rect">
            <a:avLst/>
          </a:prstGeom>
        </p:spPr>
        <p:txBody>
          <a:bodyPr spcFirstLastPara="1" wrap="square" lIns="90000" tIns="183600" rIns="90000" bIns="91425" anchor="ctr" anchorCtr="0">
            <a:noAutofit/>
          </a:bodyPr>
          <a:lstStyle/>
          <a:p>
            <a:pPr marL="0" lvl="0" indent="0" algn="ctr" rtl="0">
              <a:spcBef>
                <a:spcPts val="0"/>
              </a:spcBef>
              <a:spcAft>
                <a:spcPts val="0"/>
              </a:spcAft>
              <a:buNone/>
            </a:pPr>
            <a:r>
              <a:rPr lang="en" sz="5400" dirty="0"/>
              <a:t>Mary KOM</a:t>
            </a:r>
            <a:endParaRPr sz="5400" b="1" dirty="0"/>
          </a:p>
        </p:txBody>
      </p:sp>
      <p:sp>
        <p:nvSpPr>
          <p:cNvPr id="1950" name="Google Shape;1950;p44"/>
          <p:cNvSpPr txBox="1">
            <a:spLocks noGrp="1"/>
          </p:cNvSpPr>
          <p:nvPr>
            <p:ph type="subTitle" idx="1"/>
          </p:nvPr>
        </p:nvSpPr>
        <p:spPr>
          <a:xfrm>
            <a:off x="5123919" y="3010013"/>
            <a:ext cx="3577479" cy="1195541"/>
          </a:xfrm>
          <a:prstGeom prst="rect">
            <a:avLst/>
          </a:prstGeom>
        </p:spPr>
        <p:txBody>
          <a:bodyPr spcFirstLastPara="1" wrap="square" lIns="0" tIns="91425" rIns="0" bIns="91425" anchor="t" anchorCtr="0">
            <a:noAutofit/>
          </a:bodyPr>
          <a:lstStyle/>
          <a:p>
            <a:pPr marL="342900" lvl="0" indent="-342900" algn="just" rtl="0">
              <a:spcBef>
                <a:spcPts val="0"/>
              </a:spcBef>
              <a:spcAft>
                <a:spcPts val="0"/>
              </a:spcAft>
              <a:buAutoNum type="arabicPeriod"/>
            </a:pPr>
            <a:r>
              <a:rPr lang="en-US" dirty="0"/>
              <a:t>Mary </a:t>
            </a:r>
            <a:r>
              <a:rPr lang="en-US" dirty="0" err="1"/>
              <a:t>Kom</a:t>
            </a:r>
            <a:r>
              <a:rPr lang="en-US" dirty="0"/>
              <a:t> embodies excellence and resilience</a:t>
            </a:r>
          </a:p>
          <a:p>
            <a:pPr marL="342900" lvl="0" indent="-342900" algn="just" rtl="0">
              <a:spcBef>
                <a:spcPts val="0"/>
              </a:spcBef>
              <a:spcAft>
                <a:spcPts val="0"/>
              </a:spcAft>
              <a:buAutoNum type="arabicPeriod"/>
            </a:pPr>
            <a:r>
              <a:rPr lang="en-US" dirty="0"/>
              <a:t>It can benefit from Mary </a:t>
            </a:r>
            <a:r>
              <a:rPr lang="en-US" dirty="0" err="1"/>
              <a:t>Kom's</a:t>
            </a:r>
            <a:r>
              <a:rPr lang="en-US" dirty="0"/>
              <a:t> influence to boost female sales</a:t>
            </a:r>
          </a:p>
        </p:txBody>
      </p:sp>
      <p:grpSp>
        <p:nvGrpSpPr>
          <p:cNvPr id="1951" name="Google Shape;1951;p44"/>
          <p:cNvGrpSpPr/>
          <p:nvPr/>
        </p:nvGrpSpPr>
        <p:grpSpPr>
          <a:xfrm>
            <a:off x="-2182725" y="-727652"/>
            <a:ext cx="8651512" cy="7003752"/>
            <a:chOff x="-2182725" y="-727652"/>
            <a:chExt cx="8651512" cy="7003752"/>
          </a:xfrm>
        </p:grpSpPr>
        <p:pic>
          <p:nvPicPr>
            <p:cNvPr id="1952" name="Google Shape;1952;p44"/>
            <p:cNvPicPr preferRelativeResize="0"/>
            <p:nvPr/>
          </p:nvPicPr>
          <p:blipFill>
            <a:blip r:embed="rId4">
              <a:alphaModFix/>
            </a:blip>
            <a:stretch>
              <a:fillRect/>
            </a:stretch>
          </p:blipFill>
          <p:spPr>
            <a:xfrm rot="2977732" flipH="1">
              <a:off x="1918254" y="4205811"/>
              <a:ext cx="721265" cy="600728"/>
            </a:xfrm>
            <a:prstGeom prst="rect">
              <a:avLst/>
            </a:prstGeom>
            <a:noFill/>
            <a:ln>
              <a:noFill/>
            </a:ln>
          </p:spPr>
        </p:pic>
        <p:pic>
          <p:nvPicPr>
            <p:cNvPr id="1953" name="Google Shape;1953;p44"/>
            <p:cNvPicPr preferRelativeResize="0"/>
            <p:nvPr/>
          </p:nvPicPr>
          <p:blipFill>
            <a:blip r:embed="rId5">
              <a:alphaModFix/>
            </a:blip>
            <a:stretch>
              <a:fillRect/>
            </a:stretch>
          </p:blipFill>
          <p:spPr>
            <a:xfrm rot="-9935275" flipH="1">
              <a:off x="3747277" y="679369"/>
              <a:ext cx="633422" cy="383204"/>
            </a:xfrm>
            <a:prstGeom prst="rect">
              <a:avLst/>
            </a:prstGeom>
            <a:noFill/>
            <a:ln>
              <a:noFill/>
            </a:ln>
          </p:spPr>
        </p:pic>
        <p:pic>
          <p:nvPicPr>
            <p:cNvPr id="1954" name="Google Shape;1954;p44"/>
            <p:cNvPicPr preferRelativeResize="0"/>
            <p:nvPr/>
          </p:nvPicPr>
          <p:blipFill>
            <a:blip r:embed="rId6">
              <a:alphaModFix/>
            </a:blip>
            <a:stretch>
              <a:fillRect/>
            </a:stretch>
          </p:blipFill>
          <p:spPr>
            <a:xfrm flipH="1">
              <a:off x="256196" y="2975825"/>
              <a:ext cx="215416" cy="215250"/>
            </a:xfrm>
            <a:prstGeom prst="rect">
              <a:avLst/>
            </a:prstGeom>
            <a:noFill/>
            <a:ln>
              <a:noFill/>
            </a:ln>
          </p:spPr>
        </p:pic>
        <p:pic>
          <p:nvPicPr>
            <p:cNvPr id="1955" name="Google Shape;1955;p44"/>
            <p:cNvPicPr preferRelativeResize="0"/>
            <p:nvPr/>
          </p:nvPicPr>
          <p:blipFill>
            <a:blip r:embed="rId4">
              <a:alphaModFix/>
            </a:blip>
            <a:stretch>
              <a:fillRect/>
            </a:stretch>
          </p:blipFill>
          <p:spPr>
            <a:xfrm rot="2977639" flipH="1">
              <a:off x="1098328" y="3927744"/>
              <a:ext cx="467719" cy="389563"/>
            </a:xfrm>
            <a:prstGeom prst="rect">
              <a:avLst/>
            </a:prstGeom>
            <a:noFill/>
            <a:ln>
              <a:noFill/>
            </a:ln>
          </p:spPr>
        </p:pic>
        <p:pic>
          <p:nvPicPr>
            <p:cNvPr id="1956" name="Google Shape;1956;p44"/>
            <p:cNvPicPr preferRelativeResize="0"/>
            <p:nvPr/>
          </p:nvPicPr>
          <p:blipFill>
            <a:blip r:embed="rId6">
              <a:alphaModFix/>
            </a:blip>
            <a:stretch>
              <a:fillRect/>
            </a:stretch>
          </p:blipFill>
          <p:spPr>
            <a:xfrm flipH="1">
              <a:off x="477171" y="3594250"/>
              <a:ext cx="215416" cy="215250"/>
            </a:xfrm>
            <a:prstGeom prst="rect">
              <a:avLst/>
            </a:prstGeom>
            <a:noFill/>
            <a:ln>
              <a:noFill/>
            </a:ln>
          </p:spPr>
        </p:pic>
        <p:pic>
          <p:nvPicPr>
            <p:cNvPr id="1957" name="Google Shape;1957;p44"/>
            <p:cNvPicPr preferRelativeResize="0"/>
            <p:nvPr/>
          </p:nvPicPr>
          <p:blipFill>
            <a:blip r:embed="rId6">
              <a:alphaModFix/>
            </a:blip>
            <a:stretch>
              <a:fillRect/>
            </a:stretch>
          </p:blipFill>
          <p:spPr>
            <a:xfrm flipH="1">
              <a:off x="3389621" y="835325"/>
              <a:ext cx="215416" cy="215250"/>
            </a:xfrm>
            <a:prstGeom prst="rect">
              <a:avLst/>
            </a:prstGeom>
            <a:noFill/>
            <a:ln>
              <a:noFill/>
            </a:ln>
          </p:spPr>
        </p:pic>
        <p:pic>
          <p:nvPicPr>
            <p:cNvPr id="1958" name="Google Shape;1958;p44"/>
            <p:cNvPicPr preferRelativeResize="0"/>
            <p:nvPr/>
          </p:nvPicPr>
          <p:blipFill>
            <a:blip r:embed="rId4">
              <a:alphaModFix/>
            </a:blip>
            <a:stretch>
              <a:fillRect/>
            </a:stretch>
          </p:blipFill>
          <p:spPr>
            <a:xfrm rot="-54" flipH="1">
              <a:off x="3601330" y="1658962"/>
              <a:ext cx="721264" cy="600730"/>
            </a:xfrm>
            <a:prstGeom prst="rect">
              <a:avLst/>
            </a:prstGeom>
            <a:noFill/>
            <a:ln>
              <a:noFill/>
            </a:ln>
          </p:spPr>
        </p:pic>
        <p:pic>
          <p:nvPicPr>
            <p:cNvPr id="1959" name="Google Shape;1959;p44"/>
            <p:cNvPicPr preferRelativeResize="0"/>
            <p:nvPr/>
          </p:nvPicPr>
          <p:blipFill>
            <a:blip r:embed="rId5">
              <a:alphaModFix/>
            </a:blip>
            <a:stretch>
              <a:fillRect/>
            </a:stretch>
          </p:blipFill>
          <p:spPr>
            <a:xfrm rot="-10799974">
              <a:off x="3101988" y="4239239"/>
              <a:ext cx="3366799" cy="2036848"/>
            </a:xfrm>
            <a:prstGeom prst="rect">
              <a:avLst/>
            </a:prstGeom>
            <a:noFill/>
            <a:ln>
              <a:noFill/>
            </a:ln>
          </p:spPr>
        </p:pic>
        <p:pic>
          <p:nvPicPr>
            <p:cNvPr id="1960" name="Google Shape;1960;p44"/>
            <p:cNvPicPr preferRelativeResize="0"/>
            <p:nvPr/>
          </p:nvPicPr>
          <p:blipFill>
            <a:blip r:embed="rId5">
              <a:alphaModFix/>
            </a:blip>
            <a:stretch>
              <a:fillRect/>
            </a:stretch>
          </p:blipFill>
          <p:spPr>
            <a:xfrm rot="8573436">
              <a:off x="-1943478" y="-19743"/>
              <a:ext cx="2944604" cy="1781430"/>
            </a:xfrm>
            <a:prstGeom prst="rect">
              <a:avLst/>
            </a:prstGeom>
            <a:noFill/>
            <a:ln>
              <a:noFill/>
            </a:ln>
          </p:spPr>
        </p:pic>
        <p:pic>
          <p:nvPicPr>
            <p:cNvPr id="1961" name="Google Shape;1961;p44"/>
            <p:cNvPicPr preferRelativeResize="0"/>
            <p:nvPr/>
          </p:nvPicPr>
          <p:blipFill>
            <a:blip r:embed="rId5">
              <a:alphaModFix/>
            </a:blip>
            <a:stretch>
              <a:fillRect/>
            </a:stretch>
          </p:blipFill>
          <p:spPr>
            <a:xfrm rot="-636792">
              <a:off x="-839074" y="4777405"/>
              <a:ext cx="1272399" cy="769766"/>
            </a:xfrm>
            <a:prstGeom prst="rect">
              <a:avLst/>
            </a:prstGeom>
            <a:noFill/>
            <a:ln>
              <a:noFill/>
            </a:ln>
          </p:spPr>
        </p:pic>
      </p:grpSp>
      <p:sp>
        <p:nvSpPr>
          <p:cNvPr id="2" name="Google Shape;2134;p51">
            <a:extLst>
              <a:ext uri="{FF2B5EF4-FFF2-40B4-BE49-F238E27FC236}">
                <a16:creationId xmlns:a16="http://schemas.microsoft.com/office/drawing/2014/main" id="{560D5F3F-94A3-BA27-87F1-F1A13F093F4C}"/>
              </a:ext>
            </a:extLst>
          </p:cNvPr>
          <p:cNvSpPr txBox="1">
            <a:spLocks/>
          </p:cNvSpPr>
          <p:nvPr/>
        </p:nvSpPr>
        <p:spPr>
          <a:xfrm>
            <a:off x="640100" y="150682"/>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3200" dirty="0"/>
              <a:t>Suggested Strategy Forward</a:t>
            </a:r>
            <a:endParaRPr lang="en-IN" sz="3200" dirty="0"/>
          </a:p>
        </p:txBody>
      </p:sp>
      <p:sp>
        <p:nvSpPr>
          <p:cNvPr id="9" name="Rectangle: Rounded Corners 8">
            <a:extLst>
              <a:ext uri="{FF2B5EF4-FFF2-40B4-BE49-F238E27FC236}">
                <a16:creationId xmlns:a16="http://schemas.microsoft.com/office/drawing/2014/main" id="{B400307F-6B08-4B54-9E8E-DEE79EF81501}"/>
              </a:ext>
            </a:extLst>
          </p:cNvPr>
          <p:cNvSpPr/>
          <p:nvPr/>
        </p:nvSpPr>
        <p:spPr>
          <a:xfrm>
            <a:off x="3393363" y="956166"/>
            <a:ext cx="3925579" cy="702790"/>
          </a:xfrm>
          <a:prstGeom prst="roundRect">
            <a:avLst/>
          </a:prstGeom>
          <a:solidFill>
            <a:srgbClr val="484A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2139;p51">
            <a:extLst>
              <a:ext uri="{FF2B5EF4-FFF2-40B4-BE49-F238E27FC236}">
                <a16:creationId xmlns:a16="http://schemas.microsoft.com/office/drawing/2014/main" id="{43680630-5F52-AE96-6164-D51D80D4D69A}"/>
              </a:ext>
            </a:extLst>
          </p:cNvPr>
          <p:cNvSpPr txBox="1"/>
          <p:nvPr/>
        </p:nvSpPr>
        <p:spPr>
          <a:xfrm>
            <a:off x="3497329" y="974040"/>
            <a:ext cx="3619734" cy="617220"/>
          </a:xfrm>
          <a:prstGeom prst="rect">
            <a:avLst/>
          </a:prstGeom>
          <a:noFill/>
          <a:ln>
            <a:noFill/>
          </a:ln>
        </p:spPr>
        <p:txBody>
          <a:bodyPr spcFirstLastPara="1" wrap="square" lIns="90000" tIns="90000" rIns="90000" bIns="90000" anchor="t" anchorCtr="0">
            <a:noAutofit/>
          </a:bodyPr>
          <a:lstStyle/>
          <a:p>
            <a:pPr lvl="0" algn="just" rtl="0">
              <a:spcBef>
                <a:spcPts val="0"/>
              </a:spcBef>
              <a:spcAft>
                <a:spcPts val="0"/>
              </a:spcAft>
              <a:buClr>
                <a:schemeClr val="accent6"/>
              </a:buClr>
              <a:buSzPct val="130000"/>
            </a:pPr>
            <a:r>
              <a:rPr lang="en-US" sz="1600" b="1" dirty="0">
                <a:solidFill>
                  <a:schemeClr val="accent2"/>
                </a:solidFill>
                <a:latin typeface="Raleway Medium"/>
                <a:ea typeface="Raleway Medium"/>
                <a:cs typeface="Raleway Medium"/>
                <a:sym typeface="Raleway Medium"/>
              </a:rPr>
              <a:t>Appointing Mary </a:t>
            </a:r>
            <a:r>
              <a:rPr lang="en-US" sz="1600" b="1" dirty="0" err="1">
                <a:solidFill>
                  <a:schemeClr val="accent2"/>
                </a:solidFill>
                <a:latin typeface="Raleway Medium"/>
                <a:ea typeface="Raleway Medium"/>
                <a:cs typeface="Raleway Medium"/>
                <a:sym typeface="Raleway Medium"/>
              </a:rPr>
              <a:t>Kom</a:t>
            </a:r>
            <a:r>
              <a:rPr lang="en-US" sz="1600" b="1" dirty="0">
                <a:solidFill>
                  <a:schemeClr val="accent2"/>
                </a:solidFill>
                <a:latin typeface="Raleway Medium"/>
                <a:ea typeface="Raleway Medium"/>
                <a:cs typeface="Raleway Medium"/>
                <a:sym typeface="Raleway Medium"/>
              </a:rPr>
              <a:t> as the ambassador for our soda brand.</a:t>
            </a:r>
          </a:p>
        </p:txBody>
      </p:sp>
    </p:spTree>
    <p:extLst>
      <p:ext uri="{BB962C8B-B14F-4D97-AF65-F5344CB8AC3E}">
        <p14:creationId xmlns:p14="http://schemas.microsoft.com/office/powerpoint/2010/main" val="62666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6" name="Picture 5" descr="A logo on a dark background&#10;&#10;Description automatically generated">
            <a:extLst>
              <a:ext uri="{FF2B5EF4-FFF2-40B4-BE49-F238E27FC236}">
                <a16:creationId xmlns:a16="http://schemas.microsoft.com/office/drawing/2014/main" id="{54B2BBAB-323A-ABB4-B7C2-9237A9C1A4EA}"/>
              </a:ext>
            </a:extLst>
          </p:cNvPr>
          <p:cNvPicPr>
            <a:picLocks noChangeAspect="1"/>
          </p:cNvPicPr>
          <p:nvPr/>
        </p:nvPicPr>
        <p:blipFill rotWithShape="1">
          <a:blip r:embed="rId3"/>
          <a:srcRect l="18192" r="15624" b="8604"/>
          <a:stretch/>
        </p:blipFill>
        <p:spPr>
          <a:xfrm>
            <a:off x="647908" y="1134992"/>
            <a:ext cx="4412609" cy="3427639"/>
          </a:xfrm>
          <a:prstGeom prst="rect">
            <a:avLst/>
          </a:prstGeom>
        </p:spPr>
      </p:pic>
      <p:sp>
        <p:nvSpPr>
          <p:cNvPr id="1948" name="Google Shape;1948;p44"/>
          <p:cNvSpPr/>
          <p:nvPr/>
        </p:nvSpPr>
        <p:spPr>
          <a:xfrm flipH="1">
            <a:off x="249350" y="149775"/>
            <a:ext cx="4934862" cy="4843800"/>
          </a:xfrm>
          <a:custGeom>
            <a:avLst/>
            <a:gdLst/>
            <a:ahLst/>
            <a:cxnLst/>
            <a:rect l="l" t="t" r="r" b="b"/>
            <a:pathLst>
              <a:path w="213192" h="209258" extrusionOk="0">
                <a:moveTo>
                  <a:pt x="124121" y="26173"/>
                </a:moveTo>
                <a:cubicBezTo>
                  <a:pt x="141872" y="26173"/>
                  <a:pt x="160328" y="32848"/>
                  <a:pt x="173683" y="46455"/>
                </a:cubicBezTo>
                <a:cubicBezTo>
                  <a:pt x="213191" y="86800"/>
                  <a:pt x="189210" y="167406"/>
                  <a:pt x="118356" y="180589"/>
                </a:cubicBezTo>
                <a:cubicBezTo>
                  <a:pt x="109103" y="182310"/>
                  <a:pt x="100524" y="183092"/>
                  <a:pt x="92602" y="183092"/>
                </a:cubicBezTo>
                <a:cubicBezTo>
                  <a:pt x="35240" y="183092"/>
                  <a:pt x="12320" y="142099"/>
                  <a:pt x="17285" y="120072"/>
                </a:cubicBezTo>
                <a:cubicBezTo>
                  <a:pt x="21512" y="101155"/>
                  <a:pt x="41893" y="106386"/>
                  <a:pt x="51728" y="100987"/>
                </a:cubicBezTo>
                <a:cubicBezTo>
                  <a:pt x="65288" y="93496"/>
                  <a:pt x="57755" y="72110"/>
                  <a:pt x="78806" y="45911"/>
                </a:cubicBezTo>
                <a:cubicBezTo>
                  <a:pt x="89349" y="32838"/>
                  <a:pt x="106383" y="26173"/>
                  <a:pt x="124121" y="26173"/>
                </a:cubicBezTo>
                <a:close/>
                <a:moveTo>
                  <a:pt x="0" y="0"/>
                </a:moveTo>
                <a:lnTo>
                  <a:pt x="0" y="209257"/>
                </a:lnTo>
                <a:lnTo>
                  <a:pt x="209257" y="209257"/>
                </a:lnTo>
                <a:lnTo>
                  <a:pt x="2092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txBox="1">
            <a:spLocks noGrp="1"/>
          </p:cNvSpPr>
          <p:nvPr>
            <p:ph type="title"/>
          </p:nvPr>
        </p:nvSpPr>
        <p:spPr>
          <a:xfrm>
            <a:off x="4983689" y="1717717"/>
            <a:ext cx="3802245" cy="1318645"/>
          </a:xfrm>
          <a:prstGeom prst="rect">
            <a:avLst/>
          </a:prstGeom>
        </p:spPr>
        <p:txBody>
          <a:bodyPr spcFirstLastPara="1" wrap="square" lIns="90000" tIns="183600" rIns="90000" bIns="91425" anchor="ctr" anchorCtr="0">
            <a:noAutofit/>
          </a:bodyPr>
          <a:lstStyle/>
          <a:p>
            <a:pPr marL="0" lvl="0" indent="0" algn="ctr" rtl="0">
              <a:spcBef>
                <a:spcPts val="0"/>
              </a:spcBef>
              <a:spcAft>
                <a:spcPts val="0"/>
              </a:spcAft>
              <a:buNone/>
            </a:pPr>
            <a:r>
              <a:rPr lang="en" sz="5400" dirty="0"/>
              <a:t>IPL</a:t>
            </a:r>
            <a:endParaRPr sz="5400" b="1" dirty="0"/>
          </a:p>
        </p:txBody>
      </p:sp>
      <p:sp>
        <p:nvSpPr>
          <p:cNvPr id="1950" name="Google Shape;1950;p44"/>
          <p:cNvSpPr txBox="1">
            <a:spLocks noGrp="1"/>
          </p:cNvSpPr>
          <p:nvPr>
            <p:ph type="subTitle" idx="1"/>
          </p:nvPr>
        </p:nvSpPr>
        <p:spPr>
          <a:xfrm>
            <a:off x="5123919" y="3010013"/>
            <a:ext cx="3577479" cy="1195541"/>
          </a:xfrm>
          <a:prstGeom prst="rect">
            <a:avLst/>
          </a:prstGeom>
        </p:spPr>
        <p:txBody>
          <a:bodyPr spcFirstLastPara="1" wrap="square" lIns="0" tIns="91425" rIns="0" bIns="91425" anchor="t" anchorCtr="0">
            <a:noAutofit/>
          </a:bodyPr>
          <a:lstStyle/>
          <a:p>
            <a:pPr marL="342900" lvl="0" indent="-342900" algn="just" rtl="0">
              <a:spcBef>
                <a:spcPts val="0"/>
              </a:spcBef>
              <a:spcAft>
                <a:spcPts val="0"/>
              </a:spcAft>
              <a:buAutoNum type="arabicPeriod"/>
            </a:pPr>
            <a:r>
              <a:rPr lang="en-US" dirty="0"/>
              <a:t>National recognition through Delhi Capitals sponsorship.</a:t>
            </a:r>
          </a:p>
          <a:p>
            <a:pPr marL="342900" lvl="0" indent="-342900" algn="just" rtl="0">
              <a:spcBef>
                <a:spcPts val="0"/>
              </a:spcBef>
              <a:spcAft>
                <a:spcPts val="0"/>
              </a:spcAft>
              <a:buAutoNum type="arabicPeriod"/>
            </a:pPr>
            <a:r>
              <a:rPr lang="en-US" dirty="0"/>
              <a:t>Delhi Capitals' IPL sponsorship impacts sales in Delhi.</a:t>
            </a:r>
          </a:p>
        </p:txBody>
      </p:sp>
      <p:grpSp>
        <p:nvGrpSpPr>
          <p:cNvPr id="1951" name="Google Shape;1951;p44"/>
          <p:cNvGrpSpPr/>
          <p:nvPr/>
        </p:nvGrpSpPr>
        <p:grpSpPr>
          <a:xfrm>
            <a:off x="-2182725" y="-727652"/>
            <a:ext cx="8651512" cy="7003752"/>
            <a:chOff x="-2182725" y="-727652"/>
            <a:chExt cx="8651512" cy="7003752"/>
          </a:xfrm>
        </p:grpSpPr>
        <p:pic>
          <p:nvPicPr>
            <p:cNvPr id="1952" name="Google Shape;1952;p44"/>
            <p:cNvPicPr preferRelativeResize="0"/>
            <p:nvPr/>
          </p:nvPicPr>
          <p:blipFill>
            <a:blip r:embed="rId4">
              <a:alphaModFix/>
            </a:blip>
            <a:stretch>
              <a:fillRect/>
            </a:stretch>
          </p:blipFill>
          <p:spPr>
            <a:xfrm rot="2977732" flipH="1">
              <a:off x="1918254" y="4205811"/>
              <a:ext cx="721265" cy="600728"/>
            </a:xfrm>
            <a:prstGeom prst="rect">
              <a:avLst/>
            </a:prstGeom>
            <a:noFill/>
            <a:ln>
              <a:noFill/>
            </a:ln>
          </p:spPr>
        </p:pic>
        <p:pic>
          <p:nvPicPr>
            <p:cNvPr id="1953" name="Google Shape;1953;p44"/>
            <p:cNvPicPr preferRelativeResize="0"/>
            <p:nvPr/>
          </p:nvPicPr>
          <p:blipFill>
            <a:blip r:embed="rId5">
              <a:alphaModFix/>
            </a:blip>
            <a:stretch>
              <a:fillRect/>
            </a:stretch>
          </p:blipFill>
          <p:spPr>
            <a:xfrm rot="-9935275" flipH="1">
              <a:off x="3747277" y="679369"/>
              <a:ext cx="633422" cy="383204"/>
            </a:xfrm>
            <a:prstGeom prst="rect">
              <a:avLst/>
            </a:prstGeom>
            <a:noFill/>
            <a:ln>
              <a:noFill/>
            </a:ln>
          </p:spPr>
        </p:pic>
        <p:pic>
          <p:nvPicPr>
            <p:cNvPr id="1954" name="Google Shape;1954;p44"/>
            <p:cNvPicPr preferRelativeResize="0"/>
            <p:nvPr/>
          </p:nvPicPr>
          <p:blipFill>
            <a:blip r:embed="rId6">
              <a:alphaModFix/>
            </a:blip>
            <a:stretch>
              <a:fillRect/>
            </a:stretch>
          </p:blipFill>
          <p:spPr>
            <a:xfrm flipH="1">
              <a:off x="256196" y="2975825"/>
              <a:ext cx="215416" cy="215250"/>
            </a:xfrm>
            <a:prstGeom prst="rect">
              <a:avLst/>
            </a:prstGeom>
            <a:noFill/>
            <a:ln>
              <a:noFill/>
            </a:ln>
          </p:spPr>
        </p:pic>
        <p:pic>
          <p:nvPicPr>
            <p:cNvPr id="1955" name="Google Shape;1955;p44"/>
            <p:cNvPicPr preferRelativeResize="0"/>
            <p:nvPr/>
          </p:nvPicPr>
          <p:blipFill>
            <a:blip r:embed="rId4">
              <a:alphaModFix/>
            </a:blip>
            <a:stretch>
              <a:fillRect/>
            </a:stretch>
          </p:blipFill>
          <p:spPr>
            <a:xfrm rot="2977639" flipH="1">
              <a:off x="1098328" y="3927744"/>
              <a:ext cx="467719" cy="389563"/>
            </a:xfrm>
            <a:prstGeom prst="rect">
              <a:avLst/>
            </a:prstGeom>
            <a:noFill/>
            <a:ln>
              <a:noFill/>
            </a:ln>
          </p:spPr>
        </p:pic>
        <p:pic>
          <p:nvPicPr>
            <p:cNvPr id="1956" name="Google Shape;1956;p44"/>
            <p:cNvPicPr preferRelativeResize="0"/>
            <p:nvPr/>
          </p:nvPicPr>
          <p:blipFill>
            <a:blip r:embed="rId6">
              <a:alphaModFix/>
            </a:blip>
            <a:stretch>
              <a:fillRect/>
            </a:stretch>
          </p:blipFill>
          <p:spPr>
            <a:xfrm flipH="1">
              <a:off x="477171" y="3594250"/>
              <a:ext cx="215416" cy="215250"/>
            </a:xfrm>
            <a:prstGeom prst="rect">
              <a:avLst/>
            </a:prstGeom>
            <a:noFill/>
            <a:ln>
              <a:noFill/>
            </a:ln>
          </p:spPr>
        </p:pic>
        <p:pic>
          <p:nvPicPr>
            <p:cNvPr id="1957" name="Google Shape;1957;p44"/>
            <p:cNvPicPr preferRelativeResize="0"/>
            <p:nvPr/>
          </p:nvPicPr>
          <p:blipFill>
            <a:blip r:embed="rId6">
              <a:alphaModFix/>
            </a:blip>
            <a:stretch>
              <a:fillRect/>
            </a:stretch>
          </p:blipFill>
          <p:spPr>
            <a:xfrm flipH="1">
              <a:off x="3389621" y="835325"/>
              <a:ext cx="215416" cy="215250"/>
            </a:xfrm>
            <a:prstGeom prst="rect">
              <a:avLst/>
            </a:prstGeom>
            <a:noFill/>
            <a:ln>
              <a:noFill/>
            </a:ln>
          </p:spPr>
        </p:pic>
        <p:pic>
          <p:nvPicPr>
            <p:cNvPr id="1958" name="Google Shape;1958;p44"/>
            <p:cNvPicPr preferRelativeResize="0"/>
            <p:nvPr/>
          </p:nvPicPr>
          <p:blipFill>
            <a:blip r:embed="rId4">
              <a:alphaModFix/>
            </a:blip>
            <a:stretch>
              <a:fillRect/>
            </a:stretch>
          </p:blipFill>
          <p:spPr>
            <a:xfrm rot="-54" flipH="1">
              <a:off x="3601330" y="1658962"/>
              <a:ext cx="721264" cy="600730"/>
            </a:xfrm>
            <a:prstGeom prst="rect">
              <a:avLst/>
            </a:prstGeom>
            <a:noFill/>
            <a:ln>
              <a:noFill/>
            </a:ln>
          </p:spPr>
        </p:pic>
        <p:pic>
          <p:nvPicPr>
            <p:cNvPr id="1959" name="Google Shape;1959;p44"/>
            <p:cNvPicPr preferRelativeResize="0"/>
            <p:nvPr/>
          </p:nvPicPr>
          <p:blipFill>
            <a:blip r:embed="rId5">
              <a:alphaModFix/>
            </a:blip>
            <a:stretch>
              <a:fillRect/>
            </a:stretch>
          </p:blipFill>
          <p:spPr>
            <a:xfrm rot="-10799974">
              <a:off x="3101988" y="4239239"/>
              <a:ext cx="3366799" cy="2036848"/>
            </a:xfrm>
            <a:prstGeom prst="rect">
              <a:avLst/>
            </a:prstGeom>
            <a:noFill/>
            <a:ln>
              <a:noFill/>
            </a:ln>
          </p:spPr>
        </p:pic>
        <p:pic>
          <p:nvPicPr>
            <p:cNvPr id="1960" name="Google Shape;1960;p44"/>
            <p:cNvPicPr preferRelativeResize="0"/>
            <p:nvPr/>
          </p:nvPicPr>
          <p:blipFill>
            <a:blip r:embed="rId5">
              <a:alphaModFix/>
            </a:blip>
            <a:stretch>
              <a:fillRect/>
            </a:stretch>
          </p:blipFill>
          <p:spPr>
            <a:xfrm rot="8573436">
              <a:off x="-1943478" y="-19743"/>
              <a:ext cx="2944604" cy="1781430"/>
            </a:xfrm>
            <a:prstGeom prst="rect">
              <a:avLst/>
            </a:prstGeom>
            <a:noFill/>
            <a:ln>
              <a:noFill/>
            </a:ln>
          </p:spPr>
        </p:pic>
        <p:pic>
          <p:nvPicPr>
            <p:cNvPr id="1961" name="Google Shape;1961;p44"/>
            <p:cNvPicPr preferRelativeResize="0"/>
            <p:nvPr/>
          </p:nvPicPr>
          <p:blipFill>
            <a:blip r:embed="rId5">
              <a:alphaModFix/>
            </a:blip>
            <a:stretch>
              <a:fillRect/>
            </a:stretch>
          </p:blipFill>
          <p:spPr>
            <a:xfrm rot="-636792">
              <a:off x="-839074" y="4777405"/>
              <a:ext cx="1272399" cy="769766"/>
            </a:xfrm>
            <a:prstGeom prst="rect">
              <a:avLst/>
            </a:prstGeom>
            <a:noFill/>
            <a:ln>
              <a:noFill/>
            </a:ln>
          </p:spPr>
        </p:pic>
      </p:grpSp>
      <p:sp>
        <p:nvSpPr>
          <p:cNvPr id="2" name="Google Shape;2134;p51">
            <a:extLst>
              <a:ext uri="{FF2B5EF4-FFF2-40B4-BE49-F238E27FC236}">
                <a16:creationId xmlns:a16="http://schemas.microsoft.com/office/drawing/2014/main" id="{560D5F3F-94A3-BA27-87F1-F1A13F093F4C}"/>
              </a:ext>
            </a:extLst>
          </p:cNvPr>
          <p:cNvSpPr txBox="1">
            <a:spLocks/>
          </p:cNvSpPr>
          <p:nvPr/>
        </p:nvSpPr>
        <p:spPr>
          <a:xfrm>
            <a:off x="640100" y="150682"/>
            <a:ext cx="7704000"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3200" dirty="0"/>
              <a:t>Suggested Strategy Forward</a:t>
            </a:r>
            <a:endParaRPr lang="en-IN" sz="3200" dirty="0"/>
          </a:p>
        </p:txBody>
      </p:sp>
      <p:sp>
        <p:nvSpPr>
          <p:cNvPr id="9" name="Rectangle: Rounded Corners 8">
            <a:extLst>
              <a:ext uri="{FF2B5EF4-FFF2-40B4-BE49-F238E27FC236}">
                <a16:creationId xmlns:a16="http://schemas.microsoft.com/office/drawing/2014/main" id="{B400307F-6B08-4B54-9E8E-DEE79EF81501}"/>
              </a:ext>
            </a:extLst>
          </p:cNvPr>
          <p:cNvSpPr/>
          <p:nvPr/>
        </p:nvSpPr>
        <p:spPr>
          <a:xfrm>
            <a:off x="3393363" y="956166"/>
            <a:ext cx="3925579" cy="702790"/>
          </a:xfrm>
          <a:prstGeom prst="roundRect">
            <a:avLst/>
          </a:prstGeom>
          <a:solidFill>
            <a:srgbClr val="484A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2139;p51">
            <a:extLst>
              <a:ext uri="{FF2B5EF4-FFF2-40B4-BE49-F238E27FC236}">
                <a16:creationId xmlns:a16="http://schemas.microsoft.com/office/drawing/2014/main" id="{43680630-5F52-AE96-6164-D51D80D4D69A}"/>
              </a:ext>
            </a:extLst>
          </p:cNvPr>
          <p:cNvSpPr txBox="1"/>
          <p:nvPr/>
        </p:nvSpPr>
        <p:spPr>
          <a:xfrm>
            <a:off x="3497329" y="974040"/>
            <a:ext cx="3619734" cy="617220"/>
          </a:xfrm>
          <a:prstGeom prst="rect">
            <a:avLst/>
          </a:prstGeom>
          <a:noFill/>
          <a:ln>
            <a:noFill/>
          </a:ln>
        </p:spPr>
        <p:txBody>
          <a:bodyPr spcFirstLastPara="1" wrap="square" lIns="90000" tIns="90000" rIns="90000" bIns="90000" anchor="t" anchorCtr="0">
            <a:noAutofit/>
          </a:bodyPr>
          <a:lstStyle/>
          <a:p>
            <a:pPr lvl="0" algn="just" rtl="0">
              <a:spcBef>
                <a:spcPts val="0"/>
              </a:spcBef>
              <a:spcAft>
                <a:spcPts val="0"/>
              </a:spcAft>
              <a:buClr>
                <a:schemeClr val="accent6"/>
              </a:buClr>
              <a:buSzPct val="130000"/>
            </a:pPr>
            <a:r>
              <a:rPr lang="en-US" sz="1600" b="1" dirty="0">
                <a:solidFill>
                  <a:schemeClr val="accent2"/>
                </a:solidFill>
                <a:latin typeface="Raleway Medium"/>
                <a:ea typeface="Raleway Medium"/>
                <a:cs typeface="Raleway Medium"/>
                <a:sym typeface="Raleway Medium"/>
              </a:rPr>
              <a:t>Market Delhi Capitals' IPL jersey sponsorships to drive sales</a:t>
            </a:r>
          </a:p>
        </p:txBody>
      </p:sp>
    </p:spTree>
    <p:extLst>
      <p:ext uri="{BB962C8B-B14F-4D97-AF65-F5344CB8AC3E}">
        <p14:creationId xmlns:p14="http://schemas.microsoft.com/office/powerpoint/2010/main" val="208853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53"/>
          <p:cNvSpPr txBox="1">
            <a:spLocks noGrp="1"/>
          </p:cNvSpPr>
          <p:nvPr>
            <p:ph type="title"/>
          </p:nvPr>
        </p:nvSpPr>
        <p:spPr>
          <a:xfrm>
            <a:off x="2235201" y="811595"/>
            <a:ext cx="4429834" cy="25200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6600" dirty="0"/>
              <a:t>THANK YOU</a:t>
            </a:r>
            <a:endParaRPr sz="6600" dirty="0"/>
          </a:p>
        </p:txBody>
      </p:sp>
      <p:sp>
        <p:nvSpPr>
          <p:cNvPr id="2" name="Google Shape;1949;p44">
            <a:extLst>
              <a:ext uri="{FF2B5EF4-FFF2-40B4-BE49-F238E27FC236}">
                <a16:creationId xmlns:a16="http://schemas.microsoft.com/office/drawing/2014/main" id="{4D3AE5E3-3553-2823-8CF5-3C26E2338A8A}"/>
              </a:ext>
            </a:extLst>
          </p:cNvPr>
          <p:cNvSpPr txBox="1">
            <a:spLocks/>
          </p:cNvSpPr>
          <p:nvPr/>
        </p:nvSpPr>
        <p:spPr>
          <a:xfrm>
            <a:off x="2357083" y="2867627"/>
            <a:ext cx="4429834" cy="1318645"/>
          </a:xfrm>
          <a:prstGeom prst="rect">
            <a:avLst/>
          </a:prstGeom>
          <a:noFill/>
          <a:ln>
            <a:noFill/>
          </a:ln>
        </p:spPr>
        <p:txBody>
          <a:bodyPr spcFirstLastPara="1" wrap="square" lIns="90000" tIns="183600" rIns="9000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8200"/>
              <a:buFont typeface="Fugaz One"/>
              <a:buNone/>
              <a:defRPr sz="8200" b="1" i="0" u="none" strike="noStrike" cap="none">
                <a:solidFill>
                  <a:schemeClr val="accent1"/>
                </a:solidFill>
                <a:latin typeface="Fugaz One"/>
                <a:ea typeface="Fugaz One"/>
                <a:cs typeface="Fugaz One"/>
                <a:sym typeface="Fugaz One"/>
              </a:defRPr>
            </a:lvl1pPr>
            <a:lvl2pPr marR="0" lvl="1"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2pPr>
            <a:lvl3pPr marR="0" lvl="2"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3pPr>
            <a:lvl4pPr marR="0" lvl="3"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4pPr>
            <a:lvl5pPr marR="0" lvl="4"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5pPr>
            <a:lvl6pPr marR="0" lvl="5"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6pPr>
            <a:lvl7pPr marR="0" lvl="6"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7pPr>
            <a:lvl8pPr marR="0" lvl="7"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8pPr>
            <a:lvl9pPr marR="0" lvl="8"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9pPr>
          </a:lstStyle>
          <a:p>
            <a:r>
              <a:rPr lang="en-IN" sz="5400" dirty="0" err="1">
                <a:solidFill>
                  <a:schemeClr val="accent6"/>
                </a:solidFill>
              </a:rPr>
              <a:t>Codebasics</a:t>
            </a:r>
            <a:endParaRPr lang="en-IN" sz="5400"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38"/>
          <p:cNvSpPr txBox="1">
            <a:spLocks noGrp="1"/>
          </p:cNvSpPr>
          <p:nvPr>
            <p:ph type="title"/>
          </p:nvPr>
        </p:nvSpPr>
        <p:spPr>
          <a:xfrm>
            <a:off x="2735850" y="540000"/>
            <a:ext cx="3672300" cy="547800"/>
          </a:xfrm>
          <a:prstGeom prst="rect">
            <a:avLst/>
          </a:prstGeom>
        </p:spPr>
        <p:txBody>
          <a:bodyPr spcFirstLastPara="1" wrap="square" lIns="0" tIns="183600" rIns="0" bIns="91425" anchor="ctr" anchorCtr="0">
            <a:noAutofit/>
          </a:bodyPr>
          <a:lstStyle/>
          <a:p>
            <a:pPr marL="0" lvl="0" indent="0" algn="ctr" rtl="0">
              <a:spcBef>
                <a:spcPts val="0"/>
              </a:spcBef>
              <a:spcAft>
                <a:spcPts val="0"/>
              </a:spcAft>
              <a:buNone/>
            </a:pPr>
            <a:r>
              <a:rPr lang="en" dirty="0"/>
              <a:t>CodeX</a:t>
            </a:r>
            <a:endParaRPr dirty="0"/>
          </a:p>
        </p:txBody>
      </p:sp>
      <p:sp>
        <p:nvSpPr>
          <p:cNvPr id="1827" name="Google Shape;1827;p38"/>
          <p:cNvSpPr txBox="1">
            <a:spLocks noGrp="1"/>
          </p:cNvSpPr>
          <p:nvPr>
            <p:ph type="subTitle" idx="1"/>
          </p:nvPr>
        </p:nvSpPr>
        <p:spPr>
          <a:xfrm>
            <a:off x="2241472" y="1087774"/>
            <a:ext cx="4924475" cy="1925955"/>
          </a:xfrm>
          <a:prstGeom prst="rect">
            <a:avLst/>
          </a:prstGeom>
          <a:noFill/>
          <a:ln>
            <a:noFill/>
          </a:ln>
        </p:spPr>
        <p:txBody>
          <a:bodyPr spcFirstLastPara="1" wrap="square" lIns="0" tIns="91425" rIns="0" bIns="91425" anchor="t" anchorCtr="0">
            <a:noAutofit/>
          </a:bodyPr>
          <a:lstStyle/>
          <a:p>
            <a:pPr marL="0" indent="0"/>
            <a:r>
              <a:rPr lang="en-US" dirty="0">
                <a:sym typeface="Arial"/>
              </a:rPr>
              <a:t>Is a soft drink venture hailing from the heart of Russia country. With a commitment to blending its rich local flavors with sustainable packaging, and to invigorate taste buds globally.</a:t>
            </a:r>
            <a:endParaRPr dirty="0">
              <a:sym typeface="Arial"/>
            </a:endParaRPr>
          </a:p>
        </p:txBody>
      </p:sp>
      <p:grpSp>
        <p:nvGrpSpPr>
          <p:cNvPr id="1828" name="Google Shape;1828;p38"/>
          <p:cNvGrpSpPr/>
          <p:nvPr/>
        </p:nvGrpSpPr>
        <p:grpSpPr>
          <a:xfrm>
            <a:off x="2241474" y="2138725"/>
            <a:ext cx="5147600" cy="4286138"/>
            <a:chOff x="2241474" y="2138725"/>
            <a:chExt cx="5147600" cy="4286138"/>
          </a:xfrm>
        </p:grpSpPr>
        <p:pic>
          <p:nvPicPr>
            <p:cNvPr id="1829" name="Google Shape;1829;p38"/>
            <p:cNvPicPr preferRelativeResize="0"/>
            <p:nvPr/>
          </p:nvPicPr>
          <p:blipFill>
            <a:blip r:embed="rId3">
              <a:alphaModFix/>
            </a:blip>
            <a:stretch>
              <a:fillRect/>
            </a:stretch>
          </p:blipFill>
          <p:spPr>
            <a:xfrm rot="3220684">
              <a:off x="3960819" y="2930294"/>
              <a:ext cx="2802586" cy="2971190"/>
            </a:xfrm>
            <a:prstGeom prst="rect">
              <a:avLst/>
            </a:prstGeom>
            <a:noFill/>
            <a:ln>
              <a:noFill/>
            </a:ln>
          </p:spPr>
        </p:pic>
        <p:pic>
          <p:nvPicPr>
            <p:cNvPr id="1830" name="Google Shape;1830;p38"/>
            <p:cNvPicPr preferRelativeResize="0"/>
            <p:nvPr/>
          </p:nvPicPr>
          <p:blipFill>
            <a:blip r:embed="rId4">
              <a:alphaModFix/>
            </a:blip>
            <a:stretch>
              <a:fillRect/>
            </a:stretch>
          </p:blipFill>
          <p:spPr>
            <a:xfrm rot="-14">
              <a:off x="2417025" y="2496830"/>
              <a:ext cx="2425250" cy="3046141"/>
            </a:xfrm>
            <a:prstGeom prst="rect">
              <a:avLst/>
            </a:prstGeom>
            <a:noFill/>
            <a:ln>
              <a:noFill/>
            </a:ln>
          </p:spPr>
        </p:pic>
        <p:pic>
          <p:nvPicPr>
            <p:cNvPr id="1831" name="Google Shape;1831;p38"/>
            <p:cNvPicPr preferRelativeResize="0"/>
            <p:nvPr/>
          </p:nvPicPr>
          <p:blipFill>
            <a:blip r:embed="rId5">
              <a:alphaModFix/>
            </a:blip>
            <a:stretch>
              <a:fillRect/>
            </a:stretch>
          </p:blipFill>
          <p:spPr>
            <a:xfrm rot="2977732" flipH="1">
              <a:off x="2837654" y="4721186"/>
              <a:ext cx="721265" cy="600728"/>
            </a:xfrm>
            <a:prstGeom prst="rect">
              <a:avLst/>
            </a:prstGeom>
            <a:noFill/>
            <a:ln>
              <a:noFill/>
            </a:ln>
          </p:spPr>
        </p:pic>
        <p:pic>
          <p:nvPicPr>
            <p:cNvPr id="1832" name="Google Shape;1832;p38"/>
            <p:cNvPicPr preferRelativeResize="0"/>
            <p:nvPr/>
          </p:nvPicPr>
          <p:blipFill>
            <a:blip r:embed="rId6">
              <a:alphaModFix/>
            </a:blip>
            <a:stretch>
              <a:fillRect/>
            </a:stretch>
          </p:blipFill>
          <p:spPr>
            <a:xfrm flipH="1">
              <a:off x="2918574" y="4322050"/>
              <a:ext cx="157751" cy="157625"/>
            </a:xfrm>
            <a:prstGeom prst="rect">
              <a:avLst/>
            </a:prstGeom>
            <a:noFill/>
            <a:ln>
              <a:noFill/>
            </a:ln>
          </p:spPr>
        </p:pic>
        <p:pic>
          <p:nvPicPr>
            <p:cNvPr id="1833" name="Google Shape;1833;p38"/>
            <p:cNvPicPr preferRelativeResize="0"/>
            <p:nvPr/>
          </p:nvPicPr>
          <p:blipFill>
            <a:blip r:embed="rId5">
              <a:alphaModFix/>
            </a:blip>
            <a:stretch>
              <a:fillRect/>
            </a:stretch>
          </p:blipFill>
          <p:spPr>
            <a:xfrm rot="2977772" flipH="1">
              <a:off x="2294523" y="2537020"/>
              <a:ext cx="375878" cy="313060"/>
            </a:xfrm>
            <a:prstGeom prst="rect">
              <a:avLst/>
            </a:prstGeom>
            <a:noFill/>
            <a:ln>
              <a:noFill/>
            </a:ln>
          </p:spPr>
        </p:pic>
        <p:pic>
          <p:nvPicPr>
            <p:cNvPr id="1834" name="Google Shape;1834;p38"/>
            <p:cNvPicPr preferRelativeResize="0"/>
            <p:nvPr/>
          </p:nvPicPr>
          <p:blipFill>
            <a:blip r:embed="rId7">
              <a:alphaModFix/>
            </a:blip>
            <a:stretch>
              <a:fillRect/>
            </a:stretch>
          </p:blipFill>
          <p:spPr>
            <a:xfrm>
              <a:off x="4038650" y="2593329"/>
              <a:ext cx="1066700" cy="2461574"/>
            </a:xfrm>
            <a:prstGeom prst="rect">
              <a:avLst/>
            </a:prstGeom>
            <a:noFill/>
            <a:ln>
              <a:noFill/>
            </a:ln>
          </p:spPr>
        </p:pic>
        <p:pic>
          <p:nvPicPr>
            <p:cNvPr id="1835" name="Google Shape;1835;p38"/>
            <p:cNvPicPr preferRelativeResize="0"/>
            <p:nvPr/>
          </p:nvPicPr>
          <p:blipFill>
            <a:blip r:embed="rId6">
              <a:alphaModFix/>
            </a:blip>
            <a:stretch>
              <a:fillRect/>
            </a:stretch>
          </p:blipFill>
          <p:spPr>
            <a:xfrm flipH="1">
              <a:off x="4390522" y="3326690"/>
              <a:ext cx="18624" cy="18625"/>
            </a:xfrm>
            <a:prstGeom prst="rect">
              <a:avLst/>
            </a:prstGeom>
            <a:noFill/>
            <a:ln>
              <a:noFill/>
            </a:ln>
          </p:spPr>
        </p:pic>
        <p:pic>
          <p:nvPicPr>
            <p:cNvPr id="1836" name="Google Shape;1836;p38"/>
            <p:cNvPicPr preferRelativeResize="0"/>
            <p:nvPr/>
          </p:nvPicPr>
          <p:blipFill>
            <a:blip r:embed="rId6">
              <a:alphaModFix/>
            </a:blip>
            <a:stretch>
              <a:fillRect/>
            </a:stretch>
          </p:blipFill>
          <p:spPr>
            <a:xfrm flipH="1">
              <a:off x="4477897" y="3067640"/>
              <a:ext cx="18624" cy="18625"/>
            </a:xfrm>
            <a:prstGeom prst="rect">
              <a:avLst/>
            </a:prstGeom>
            <a:noFill/>
            <a:ln>
              <a:noFill/>
            </a:ln>
          </p:spPr>
        </p:pic>
        <p:pic>
          <p:nvPicPr>
            <p:cNvPr id="1837" name="Google Shape;1837;p38"/>
            <p:cNvPicPr preferRelativeResize="0"/>
            <p:nvPr/>
          </p:nvPicPr>
          <p:blipFill>
            <a:blip r:embed="rId6">
              <a:alphaModFix/>
            </a:blip>
            <a:stretch>
              <a:fillRect/>
            </a:stretch>
          </p:blipFill>
          <p:spPr>
            <a:xfrm flipH="1">
              <a:off x="4469172" y="2998990"/>
              <a:ext cx="18624" cy="18625"/>
            </a:xfrm>
            <a:prstGeom prst="rect">
              <a:avLst/>
            </a:prstGeom>
            <a:noFill/>
            <a:ln>
              <a:noFill/>
            </a:ln>
          </p:spPr>
        </p:pic>
        <p:pic>
          <p:nvPicPr>
            <p:cNvPr id="1838" name="Google Shape;1838;p38"/>
            <p:cNvPicPr preferRelativeResize="0"/>
            <p:nvPr/>
          </p:nvPicPr>
          <p:blipFill>
            <a:blip r:embed="rId6">
              <a:alphaModFix/>
            </a:blip>
            <a:stretch>
              <a:fillRect/>
            </a:stretch>
          </p:blipFill>
          <p:spPr>
            <a:xfrm flipH="1">
              <a:off x="4663922" y="3040815"/>
              <a:ext cx="18624" cy="18625"/>
            </a:xfrm>
            <a:prstGeom prst="rect">
              <a:avLst/>
            </a:prstGeom>
            <a:noFill/>
            <a:ln>
              <a:noFill/>
            </a:ln>
          </p:spPr>
        </p:pic>
        <p:pic>
          <p:nvPicPr>
            <p:cNvPr id="1839" name="Google Shape;1839;p38"/>
            <p:cNvPicPr preferRelativeResize="0"/>
            <p:nvPr/>
          </p:nvPicPr>
          <p:blipFill>
            <a:blip r:embed="rId6">
              <a:alphaModFix/>
            </a:blip>
            <a:stretch>
              <a:fillRect/>
            </a:stretch>
          </p:blipFill>
          <p:spPr>
            <a:xfrm flipH="1">
              <a:off x="4436072" y="2980365"/>
              <a:ext cx="18624" cy="18625"/>
            </a:xfrm>
            <a:prstGeom prst="rect">
              <a:avLst/>
            </a:prstGeom>
            <a:noFill/>
            <a:ln>
              <a:noFill/>
            </a:ln>
          </p:spPr>
        </p:pic>
        <p:pic>
          <p:nvPicPr>
            <p:cNvPr id="1840" name="Google Shape;1840;p38"/>
            <p:cNvPicPr preferRelativeResize="0"/>
            <p:nvPr/>
          </p:nvPicPr>
          <p:blipFill>
            <a:blip r:embed="rId6">
              <a:alphaModFix/>
            </a:blip>
            <a:stretch>
              <a:fillRect/>
            </a:stretch>
          </p:blipFill>
          <p:spPr>
            <a:xfrm flipH="1">
              <a:off x="4257547" y="2745665"/>
              <a:ext cx="18624" cy="18625"/>
            </a:xfrm>
            <a:prstGeom prst="rect">
              <a:avLst/>
            </a:prstGeom>
            <a:noFill/>
            <a:ln>
              <a:noFill/>
            </a:ln>
          </p:spPr>
        </p:pic>
        <p:pic>
          <p:nvPicPr>
            <p:cNvPr id="1841" name="Google Shape;1841;p38"/>
            <p:cNvPicPr preferRelativeResize="0"/>
            <p:nvPr/>
          </p:nvPicPr>
          <p:blipFill>
            <a:blip r:embed="rId6">
              <a:alphaModFix/>
            </a:blip>
            <a:stretch>
              <a:fillRect/>
            </a:stretch>
          </p:blipFill>
          <p:spPr>
            <a:xfrm flipH="1">
              <a:off x="4278772" y="2707590"/>
              <a:ext cx="18624" cy="18625"/>
            </a:xfrm>
            <a:prstGeom prst="rect">
              <a:avLst/>
            </a:prstGeom>
            <a:noFill/>
            <a:ln>
              <a:noFill/>
            </a:ln>
          </p:spPr>
        </p:pic>
        <p:pic>
          <p:nvPicPr>
            <p:cNvPr id="1842" name="Google Shape;1842;p38"/>
            <p:cNvPicPr preferRelativeResize="0"/>
            <p:nvPr/>
          </p:nvPicPr>
          <p:blipFill>
            <a:blip r:embed="rId6">
              <a:alphaModFix/>
            </a:blip>
            <a:stretch>
              <a:fillRect/>
            </a:stretch>
          </p:blipFill>
          <p:spPr>
            <a:xfrm flipH="1">
              <a:off x="4342447" y="2424815"/>
              <a:ext cx="18624" cy="18625"/>
            </a:xfrm>
            <a:prstGeom prst="rect">
              <a:avLst/>
            </a:prstGeom>
            <a:noFill/>
            <a:ln>
              <a:noFill/>
            </a:ln>
          </p:spPr>
        </p:pic>
        <p:pic>
          <p:nvPicPr>
            <p:cNvPr id="1843" name="Google Shape;1843;p38"/>
            <p:cNvPicPr preferRelativeResize="0"/>
            <p:nvPr/>
          </p:nvPicPr>
          <p:blipFill>
            <a:blip r:embed="rId6">
              <a:alphaModFix/>
            </a:blip>
            <a:stretch>
              <a:fillRect/>
            </a:stretch>
          </p:blipFill>
          <p:spPr>
            <a:xfrm flipH="1">
              <a:off x="4582772" y="2410465"/>
              <a:ext cx="18624" cy="18625"/>
            </a:xfrm>
            <a:prstGeom prst="rect">
              <a:avLst/>
            </a:prstGeom>
            <a:noFill/>
            <a:ln>
              <a:noFill/>
            </a:ln>
          </p:spPr>
        </p:pic>
        <p:pic>
          <p:nvPicPr>
            <p:cNvPr id="1844" name="Google Shape;1844;p38"/>
            <p:cNvPicPr preferRelativeResize="0"/>
            <p:nvPr/>
          </p:nvPicPr>
          <p:blipFill>
            <a:blip r:embed="rId6">
              <a:alphaModFix/>
            </a:blip>
            <a:stretch>
              <a:fillRect/>
            </a:stretch>
          </p:blipFill>
          <p:spPr>
            <a:xfrm flipH="1">
              <a:off x="4912972" y="2359265"/>
              <a:ext cx="18624" cy="18625"/>
            </a:xfrm>
            <a:prstGeom prst="rect">
              <a:avLst/>
            </a:prstGeom>
            <a:noFill/>
            <a:ln>
              <a:noFill/>
            </a:ln>
          </p:spPr>
        </p:pic>
        <p:pic>
          <p:nvPicPr>
            <p:cNvPr id="1845" name="Google Shape;1845;p38"/>
            <p:cNvPicPr preferRelativeResize="0"/>
            <p:nvPr/>
          </p:nvPicPr>
          <p:blipFill>
            <a:blip r:embed="rId6">
              <a:alphaModFix/>
            </a:blip>
            <a:stretch>
              <a:fillRect/>
            </a:stretch>
          </p:blipFill>
          <p:spPr>
            <a:xfrm flipH="1">
              <a:off x="4871147" y="2553115"/>
              <a:ext cx="18624" cy="18625"/>
            </a:xfrm>
            <a:prstGeom prst="rect">
              <a:avLst/>
            </a:prstGeom>
            <a:noFill/>
            <a:ln>
              <a:noFill/>
            </a:ln>
          </p:spPr>
        </p:pic>
        <p:pic>
          <p:nvPicPr>
            <p:cNvPr id="1846" name="Google Shape;1846;p38"/>
            <p:cNvPicPr preferRelativeResize="0"/>
            <p:nvPr/>
          </p:nvPicPr>
          <p:blipFill>
            <a:blip r:embed="rId6">
              <a:alphaModFix/>
            </a:blip>
            <a:stretch>
              <a:fillRect/>
            </a:stretch>
          </p:blipFill>
          <p:spPr>
            <a:xfrm flipH="1">
              <a:off x="4839947" y="2738490"/>
              <a:ext cx="18624" cy="18625"/>
            </a:xfrm>
            <a:prstGeom prst="rect">
              <a:avLst/>
            </a:prstGeom>
            <a:noFill/>
            <a:ln>
              <a:noFill/>
            </a:ln>
          </p:spPr>
        </p:pic>
        <p:pic>
          <p:nvPicPr>
            <p:cNvPr id="1847" name="Google Shape;1847;p38"/>
            <p:cNvPicPr preferRelativeResize="0"/>
            <p:nvPr/>
          </p:nvPicPr>
          <p:blipFill>
            <a:blip r:embed="rId6">
              <a:alphaModFix/>
            </a:blip>
            <a:stretch>
              <a:fillRect/>
            </a:stretch>
          </p:blipFill>
          <p:spPr>
            <a:xfrm flipH="1">
              <a:off x="4825597" y="2862440"/>
              <a:ext cx="18624" cy="18625"/>
            </a:xfrm>
            <a:prstGeom prst="rect">
              <a:avLst/>
            </a:prstGeom>
            <a:noFill/>
            <a:ln>
              <a:noFill/>
            </a:ln>
          </p:spPr>
        </p:pic>
        <p:pic>
          <p:nvPicPr>
            <p:cNvPr id="1848" name="Google Shape;1848;p38"/>
            <p:cNvPicPr preferRelativeResize="0"/>
            <p:nvPr/>
          </p:nvPicPr>
          <p:blipFill>
            <a:blip r:embed="rId6">
              <a:alphaModFix/>
            </a:blip>
            <a:stretch>
              <a:fillRect/>
            </a:stretch>
          </p:blipFill>
          <p:spPr>
            <a:xfrm flipH="1">
              <a:off x="4880950" y="2867875"/>
              <a:ext cx="34700" cy="34700"/>
            </a:xfrm>
            <a:prstGeom prst="rect">
              <a:avLst/>
            </a:prstGeom>
            <a:noFill/>
            <a:ln>
              <a:noFill/>
            </a:ln>
          </p:spPr>
        </p:pic>
        <p:pic>
          <p:nvPicPr>
            <p:cNvPr id="1849" name="Google Shape;1849;p38"/>
            <p:cNvPicPr preferRelativeResize="0"/>
            <p:nvPr/>
          </p:nvPicPr>
          <p:blipFill>
            <a:blip r:embed="rId6">
              <a:alphaModFix/>
            </a:blip>
            <a:stretch>
              <a:fillRect/>
            </a:stretch>
          </p:blipFill>
          <p:spPr>
            <a:xfrm flipH="1">
              <a:off x="4537000" y="2716200"/>
              <a:ext cx="34700" cy="34700"/>
            </a:xfrm>
            <a:prstGeom prst="rect">
              <a:avLst/>
            </a:prstGeom>
            <a:noFill/>
            <a:ln>
              <a:noFill/>
            </a:ln>
          </p:spPr>
        </p:pic>
        <p:pic>
          <p:nvPicPr>
            <p:cNvPr id="1850" name="Google Shape;1850;p38"/>
            <p:cNvPicPr preferRelativeResize="0"/>
            <p:nvPr/>
          </p:nvPicPr>
          <p:blipFill>
            <a:blip r:embed="rId6">
              <a:alphaModFix/>
            </a:blip>
            <a:stretch>
              <a:fillRect/>
            </a:stretch>
          </p:blipFill>
          <p:spPr>
            <a:xfrm flipH="1">
              <a:off x="4211800" y="2659400"/>
              <a:ext cx="34700" cy="34700"/>
            </a:xfrm>
            <a:prstGeom prst="rect">
              <a:avLst/>
            </a:prstGeom>
            <a:noFill/>
            <a:ln>
              <a:noFill/>
            </a:ln>
          </p:spPr>
        </p:pic>
        <p:pic>
          <p:nvPicPr>
            <p:cNvPr id="1851" name="Google Shape;1851;p38"/>
            <p:cNvPicPr preferRelativeResize="0"/>
            <p:nvPr/>
          </p:nvPicPr>
          <p:blipFill>
            <a:blip r:embed="rId6">
              <a:alphaModFix/>
            </a:blip>
            <a:stretch>
              <a:fillRect/>
            </a:stretch>
          </p:blipFill>
          <p:spPr>
            <a:xfrm flipH="1">
              <a:off x="4374450" y="2377900"/>
              <a:ext cx="34700" cy="34700"/>
            </a:xfrm>
            <a:prstGeom prst="rect">
              <a:avLst/>
            </a:prstGeom>
            <a:noFill/>
            <a:ln>
              <a:noFill/>
            </a:ln>
          </p:spPr>
        </p:pic>
        <p:pic>
          <p:nvPicPr>
            <p:cNvPr id="1852" name="Google Shape;1852;p38"/>
            <p:cNvPicPr preferRelativeResize="0"/>
            <p:nvPr/>
          </p:nvPicPr>
          <p:blipFill>
            <a:blip r:embed="rId6">
              <a:alphaModFix/>
            </a:blip>
            <a:stretch>
              <a:fillRect/>
            </a:stretch>
          </p:blipFill>
          <p:spPr>
            <a:xfrm flipH="1">
              <a:off x="4487800" y="2417413"/>
              <a:ext cx="69574" cy="69575"/>
            </a:xfrm>
            <a:prstGeom prst="rect">
              <a:avLst/>
            </a:prstGeom>
            <a:noFill/>
            <a:ln>
              <a:noFill/>
            </a:ln>
          </p:spPr>
        </p:pic>
        <p:pic>
          <p:nvPicPr>
            <p:cNvPr id="1853" name="Google Shape;1853;p38"/>
            <p:cNvPicPr preferRelativeResize="0"/>
            <p:nvPr/>
          </p:nvPicPr>
          <p:blipFill>
            <a:blip r:embed="rId6">
              <a:alphaModFix/>
            </a:blip>
            <a:stretch>
              <a:fillRect/>
            </a:stretch>
          </p:blipFill>
          <p:spPr>
            <a:xfrm flipH="1">
              <a:off x="4527750" y="2522300"/>
              <a:ext cx="46950" cy="46950"/>
            </a:xfrm>
            <a:prstGeom prst="rect">
              <a:avLst/>
            </a:prstGeom>
            <a:noFill/>
            <a:ln>
              <a:noFill/>
            </a:ln>
          </p:spPr>
        </p:pic>
        <p:pic>
          <p:nvPicPr>
            <p:cNvPr id="1854" name="Google Shape;1854;p38"/>
            <p:cNvPicPr preferRelativeResize="0"/>
            <p:nvPr/>
          </p:nvPicPr>
          <p:blipFill>
            <a:blip r:embed="rId6">
              <a:alphaModFix/>
            </a:blip>
            <a:stretch>
              <a:fillRect/>
            </a:stretch>
          </p:blipFill>
          <p:spPr>
            <a:xfrm flipH="1">
              <a:off x="4817375" y="2401638"/>
              <a:ext cx="46950" cy="46950"/>
            </a:xfrm>
            <a:prstGeom prst="rect">
              <a:avLst/>
            </a:prstGeom>
            <a:noFill/>
            <a:ln>
              <a:noFill/>
            </a:ln>
          </p:spPr>
        </p:pic>
        <p:pic>
          <p:nvPicPr>
            <p:cNvPr id="1855" name="Google Shape;1855;p38"/>
            <p:cNvPicPr preferRelativeResize="0"/>
            <p:nvPr/>
          </p:nvPicPr>
          <p:blipFill>
            <a:blip r:embed="rId6">
              <a:alphaModFix/>
            </a:blip>
            <a:stretch>
              <a:fillRect/>
            </a:stretch>
          </p:blipFill>
          <p:spPr>
            <a:xfrm flipH="1">
              <a:off x="4155100" y="2902563"/>
              <a:ext cx="46950" cy="46950"/>
            </a:xfrm>
            <a:prstGeom prst="rect">
              <a:avLst/>
            </a:prstGeom>
            <a:noFill/>
            <a:ln>
              <a:noFill/>
            </a:ln>
          </p:spPr>
        </p:pic>
        <p:pic>
          <p:nvPicPr>
            <p:cNvPr id="1856" name="Google Shape;1856;p38"/>
            <p:cNvPicPr preferRelativeResize="0"/>
            <p:nvPr/>
          </p:nvPicPr>
          <p:blipFill>
            <a:blip r:embed="rId6">
              <a:alphaModFix/>
            </a:blip>
            <a:stretch>
              <a:fillRect/>
            </a:stretch>
          </p:blipFill>
          <p:spPr>
            <a:xfrm flipH="1">
              <a:off x="4595175" y="2721538"/>
              <a:ext cx="46950" cy="46950"/>
            </a:xfrm>
            <a:prstGeom prst="rect">
              <a:avLst/>
            </a:prstGeom>
            <a:noFill/>
            <a:ln>
              <a:noFill/>
            </a:ln>
          </p:spPr>
        </p:pic>
        <p:pic>
          <p:nvPicPr>
            <p:cNvPr id="1857" name="Google Shape;1857;p38"/>
            <p:cNvPicPr preferRelativeResize="0"/>
            <p:nvPr/>
          </p:nvPicPr>
          <p:blipFill>
            <a:blip r:embed="rId6">
              <a:alphaModFix/>
            </a:blip>
            <a:stretch>
              <a:fillRect/>
            </a:stretch>
          </p:blipFill>
          <p:spPr>
            <a:xfrm flipH="1">
              <a:off x="4454700" y="2930925"/>
              <a:ext cx="34700" cy="34700"/>
            </a:xfrm>
            <a:prstGeom prst="rect">
              <a:avLst/>
            </a:prstGeom>
            <a:noFill/>
            <a:ln>
              <a:noFill/>
            </a:ln>
          </p:spPr>
        </p:pic>
        <p:pic>
          <p:nvPicPr>
            <p:cNvPr id="1858" name="Google Shape;1858;p38"/>
            <p:cNvPicPr preferRelativeResize="0"/>
            <p:nvPr/>
          </p:nvPicPr>
          <p:blipFill>
            <a:blip r:embed="rId6">
              <a:alphaModFix/>
            </a:blip>
            <a:stretch>
              <a:fillRect/>
            </a:stretch>
          </p:blipFill>
          <p:spPr>
            <a:xfrm flipH="1">
              <a:off x="4297400" y="3133175"/>
              <a:ext cx="34700" cy="34700"/>
            </a:xfrm>
            <a:prstGeom prst="rect">
              <a:avLst/>
            </a:prstGeom>
            <a:noFill/>
            <a:ln>
              <a:noFill/>
            </a:ln>
          </p:spPr>
        </p:pic>
        <p:pic>
          <p:nvPicPr>
            <p:cNvPr id="1859" name="Google Shape;1859;p38"/>
            <p:cNvPicPr preferRelativeResize="0"/>
            <p:nvPr/>
          </p:nvPicPr>
          <p:blipFill>
            <a:blip r:embed="rId6">
              <a:alphaModFix/>
            </a:blip>
            <a:stretch>
              <a:fillRect/>
            </a:stretch>
          </p:blipFill>
          <p:spPr>
            <a:xfrm flipH="1">
              <a:off x="4686300" y="2999000"/>
              <a:ext cx="46950" cy="46950"/>
            </a:xfrm>
            <a:prstGeom prst="rect">
              <a:avLst/>
            </a:prstGeom>
            <a:noFill/>
            <a:ln>
              <a:noFill/>
            </a:ln>
          </p:spPr>
        </p:pic>
        <p:pic>
          <p:nvPicPr>
            <p:cNvPr id="1860" name="Google Shape;1860;p38"/>
            <p:cNvPicPr preferRelativeResize="0"/>
            <p:nvPr/>
          </p:nvPicPr>
          <p:blipFill>
            <a:blip r:embed="rId6">
              <a:alphaModFix/>
            </a:blip>
            <a:stretch>
              <a:fillRect/>
            </a:stretch>
          </p:blipFill>
          <p:spPr>
            <a:xfrm flipH="1">
              <a:off x="4880950" y="2138725"/>
              <a:ext cx="155875" cy="155875"/>
            </a:xfrm>
            <a:prstGeom prst="rect">
              <a:avLst/>
            </a:prstGeom>
            <a:noFill/>
            <a:ln>
              <a:noFill/>
            </a:ln>
          </p:spPr>
        </p:pic>
        <p:pic>
          <p:nvPicPr>
            <p:cNvPr id="1861" name="Google Shape;1861;p38"/>
            <p:cNvPicPr preferRelativeResize="0"/>
            <p:nvPr/>
          </p:nvPicPr>
          <p:blipFill>
            <a:blip r:embed="rId6">
              <a:alphaModFix/>
            </a:blip>
            <a:stretch>
              <a:fillRect/>
            </a:stretch>
          </p:blipFill>
          <p:spPr>
            <a:xfrm flipH="1">
              <a:off x="5784974" y="4798950"/>
              <a:ext cx="157751" cy="157625"/>
            </a:xfrm>
            <a:prstGeom prst="rect">
              <a:avLst/>
            </a:prstGeom>
            <a:noFill/>
            <a:ln>
              <a:noFill/>
            </a:ln>
          </p:spPr>
        </p:pic>
        <p:pic>
          <p:nvPicPr>
            <p:cNvPr id="1862" name="Google Shape;1862;p38"/>
            <p:cNvPicPr preferRelativeResize="0"/>
            <p:nvPr/>
          </p:nvPicPr>
          <p:blipFill>
            <a:blip r:embed="rId8">
              <a:alphaModFix/>
            </a:blip>
            <a:stretch>
              <a:fillRect/>
            </a:stretch>
          </p:blipFill>
          <p:spPr>
            <a:xfrm rot="-2369681">
              <a:off x="5677019" y="4536819"/>
              <a:ext cx="1316028" cy="767889"/>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1921157" y="1887699"/>
            <a:ext cx="5409900" cy="1424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IN" sz="5400" dirty="0"/>
              <a:t>INTRODUCTION</a:t>
            </a:r>
            <a:endParaRPr lang="en-IN" dirty="0"/>
          </a:p>
        </p:txBody>
      </p:sp>
      <p:sp>
        <p:nvSpPr>
          <p:cNvPr id="1878" name="Google Shape;1878;p39"/>
          <p:cNvSpPr txBox="1">
            <a:spLocks noGrp="1"/>
          </p:cNvSpPr>
          <p:nvPr>
            <p:ph type="title" idx="2"/>
          </p:nvPr>
        </p:nvSpPr>
        <p:spPr>
          <a:xfrm>
            <a:off x="4064400" y="116588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grpSp>
        <p:nvGrpSpPr>
          <p:cNvPr id="1883" name="Google Shape;1883;p40"/>
          <p:cNvGrpSpPr/>
          <p:nvPr/>
        </p:nvGrpSpPr>
        <p:grpSpPr>
          <a:xfrm>
            <a:off x="1691977" y="-594708"/>
            <a:ext cx="3344722" cy="5414858"/>
            <a:chOff x="1691977" y="-594708"/>
            <a:chExt cx="3344722" cy="5414858"/>
          </a:xfrm>
        </p:grpSpPr>
        <p:pic>
          <p:nvPicPr>
            <p:cNvPr id="1884" name="Google Shape;1884;p40"/>
            <p:cNvPicPr preferRelativeResize="0"/>
            <p:nvPr/>
          </p:nvPicPr>
          <p:blipFill>
            <a:blip r:embed="rId4">
              <a:alphaModFix/>
            </a:blip>
            <a:stretch>
              <a:fillRect/>
            </a:stretch>
          </p:blipFill>
          <p:spPr>
            <a:xfrm rot="755914" flipH="1">
              <a:off x="1786182" y="-408414"/>
              <a:ext cx="1825787" cy="1065357"/>
            </a:xfrm>
            <a:prstGeom prst="rect">
              <a:avLst/>
            </a:prstGeom>
            <a:noFill/>
            <a:ln>
              <a:noFill/>
            </a:ln>
          </p:spPr>
        </p:pic>
        <p:pic>
          <p:nvPicPr>
            <p:cNvPr id="1885" name="Google Shape;1885;p40"/>
            <p:cNvPicPr preferRelativeResize="0"/>
            <p:nvPr/>
          </p:nvPicPr>
          <p:blipFill>
            <a:blip r:embed="rId5">
              <a:alphaModFix/>
            </a:blip>
            <a:stretch>
              <a:fillRect/>
            </a:stretch>
          </p:blipFill>
          <p:spPr>
            <a:xfrm rot="-2700000">
              <a:off x="4462202" y="4287465"/>
              <a:ext cx="500423" cy="416797"/>
            </a:xfrm>
            <a:prstGeom prst="rect">
              <a:avLst/>
            </a:prstGeom>
            <a:noFill/>
            <a:ln>
              <a:noFill/>
            </a:ln>
          </p:spPr>
        </p:pic>
        <p:pic>
          <p:nvPicPr>
            <p:cNvPr id="1886" name="Google Shape;1886;p40"/>
            <p:cNvPicPr preferRelativeResize="0"/>
            <p:nvPr/>
          </p:nvPicPr>
          <p:blipFill>
            <a:blip r:embed="rId6">
              <a:alphaModFix/>
            </a:blip>
            <a:stretch>
              <a:fillRect/>
            </a:stretch>
          </p:blipFill>
          <p:spPr>
            <a:xfrm>
              <a:off x="2659899" y="4096850"/>
              <a:ext cx="167875" cy="167750"/>
            </a:xfrm>
            <a:prstGeom prst="rect">
              <a:avLst/>
            </a:prstGeom>
            <a:noFill/>
            <a:ln>
              <a:noFill/>
            </a:ln>
          </p:spPr>
        </p:pic>
        <p:pic>
          <p:nvPicPr>
            <p:cNvPr id="1887" name="Google Shape;1887;p40"/>
            <p:cNvPicPr preferRelativeResize="0"/>
            <p:nvPr/>
          </p:nvPicPr>
          <p:blipFill>
            <a:blip r:embed="rId6">
              <a:alphaModFix/>
            </a:blip>
            <a:stretch>
              <a:fillRect/>
            </a:stretch>
          </p:blipFill>
          <p:spPr>
            <a:xfrm>
              <a:off x="4286198" y="627975"/>
              <a:ext cx="215416" cy="215250"/>
            </a:xfrm>
            <a:prstGeom prst="rect">
              <a:avLst/>
            </a:prstGeom>
            <a:noFill/>
            <a:ln>
              <a:noFill/>
            </a:ln>
          </p:spPr>
        </p:pic>
      </p:grpSp>
      <p:sp>
        <p:nvSpPr>
          <p:cNvPr id="1888" name="Google Shape;1888;p40"/>
          <p:cNvSpPr txBox="1">
            <a:spLocks noGrp="1"/>
          </p:cNvSpPr>
          <p:nvPr>
            <p:ph type="title"/>
          </p:nvPr>
        </p:nvSpPr>
        <p:spPr>
          <a:xfrm>
            <a:off x="-3560234" y="-1269200"/>
            <a:ext cx="4229100" cy="473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INTRODUCTION</a:t>
            </a:r>
            <a:endParaRPr dirty="0"/>
          </a:p>
        </p:txBody>
      </p:sp>
      <p:sp>
        <p:nvSpPr>
          <p:cNvPr id="1889" name="Google Shape;1889;p40"/>
          <p:cNvSpPr txBox="1">
            <a:spLocks noGrp="1"/>
          </p:cNvSpPr>
          <p:nvPr>
            <p:ph type="subTitle" idx="1"/>
          </p:nvPr>
        </p:nvSpPr>
        <p:spPr>
          <a:xfrm>
            <a:off x="2659899" y="2296101"/>
            <a:ext cx="3848100" cy="1014366"/>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dirty="0"/>
              <a:t>Global energy drink market is projected to reach a staggering $84 billion by 2026.</a:t>
            </a:r>
          </a:p>
        </p:txBody>
      </p:sp>
      <p:sp>
        <p:nvSpPr>
          <p:cNvPr id="3" name="Rectangle 2">
            <a:extLst>
              <a:ext uri="{FF2B5EF4-FFF2-40B4-BE49-F238E27FC236}">
                <a16:creationId xmlns:a16="http://schemas.microsoft.com/office/drawing/2014/main" id="{5C03F0A1-4EBC-2841-E3C4-1381BA6E09B6}"/>
              </a:ext>
            </a:extLst>
          </p:cNvPr>
          <p:cNvSpPr/>
          <p:nvPr/>
        </p:nvSpPr>
        <p:spPr>
          <a:xfrm>
            <a:off x="804333" y="4871342"/>
            <a:ext cx="3317966" cy="272158"/>
          </a:xfrm>
          <a:prstGeom prst="rect">
            <a:avLst/>
          </a:prstGeom>
          <a:solidFill>
            <a:srgbClr val="4B43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1889;p40">
            <a:extLst>
              <a:ext uri="{FF2B5EF4-FFF2-40B4-BE49-F238E27FC236}">
                <a16:creationId xmlns:a16="http://schemas.microsoft.com/office/drawing/2014/main" id="{83F2D514-DF91-4773-8C9E-1B7D141C202C}"/>
              </a:ext>
            </a:extLst>
          </p:cNvPr>
          <p:cNvSpPr txBox="1">
            <a:spLocks/>
          </p:cNvSpPr>
          <p:nvPr/>
        </p:nvSpPr>
        <p:spPr>
          <a:xfrm>
            <a:off x="668866" y="4828376"/>
            <a:ext cx="3453433" cy="3007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Raleway Medium"/>
              <a:buNone/>
              <a:defRPr sz="1800" b="0" i="0" u="none" strike="noStrike" cap="none">
                <a:solidFill>
                  <a:schemeClr val="accent2"/>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9pPr>
          </a:lstStyle>
          <a:p>
            <a:pPr marL="0" indent="0"/>
            <a:r>
              <a:rPr lang="en-US" sz="1100" dirty="0"/>
              <a:t>Source- GITNUX MARKETDATA REPORT 2024</a:t>
            </a:r>
          </a:p>
        </p:txBody>
      </p:sp>
      <p:pic>
        <p:nvPicPr>
          <p:cNvPr id="10" name="Picture 9">
            <a:extLst>
              <a:ext uri="{FF2B5EF4-FFF2-40B4-BE49-F238E27FC236}">
                <a16:creationId xmlns:a16="http://schemas.microsoft.com/office/drawing/2014/main" id="{8D306C83-231C-34D8-93AE-6C73151E84F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6364" l="5909" r="97273">
                        <a14:foregroundMark x1="17727" y1="28182" x2="30909" y2="64545"/>
                        <a14:foregroundMark x1="30909" y1="64545" x2="55909" y2="71818"/>
                        <a14:foregroundMark x1="55909" y1="71818" x2="71818" y2="35455"/>
                        <a14:foregroundMark x1="71818" y1="35455" x2="97273" y2="64545"/>
                        <a14:foregroundMark x1="97273" y1="64545" x2="97273" y2="69091"/>
                        <a14:foregroundMark x1="36364" y1="91364" x2="57727" y2="96364"/>
                        <a14:foregroundMark x1="8182" y1="60455" x2="8182" y2="72727"/>
                        <a14:foregroundMark x1="35000" y1="12273" x2="37273" y2="20909"/>
                        <a14:foregroundMark x1="52727" y1="10000" x2="53636" y2="13636"/>
                        <a14:foregroundMark x1="68636" y1="16364" x2="67727" y2="20909"/>
                        <a14:foregroundMark x1="75909" y1="11364" x2="76364" y2="14545"/>
                        <a14:foregroundMark x1="5909" y1="65909" x2="5909" y2="71818"/>
                        <a14:foregroundMark x1="38182" y1="21818" x2="37273" y2="21818"/>
                      </a14:backgroundRemoval>
                    </a14:imgEffect>
                  </a14:imgLayer>
                </a14:imgProps>
              </a:ext>
            </a:extLst>
          </a:blip>
          <a:stretch>
            <a:fillRect/>
          </a:stretch>
        </p:blipFill>
        <p:spPr>
          <a:xfrm>
            <a:off x="4016345" y="882483"/>
            <a:ext cx="1392135" cy="139213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8" name="Rectangle 7">
            <a:extLst>
              <a:ext uri="{FF2B5EF4-FFF2-40B4-BE49-F238E27FC236}">
                <a16:creationId xmlns:a16="http://schemas.microsoft.com/office/drawing/2014/main" id="{49CBEE87-612E-D3ED-5EF4-DC70B8ECD92E}"/>
              </a:ext>
            </a:extLst>
          </p:cNvPr>
          <p:cNvSpPr/>
          <p:nvPr/>
        </p:nvSpPr>
        <p:spPr>
          <a:xfrm>
            <a:off x="4250956" y="2522757"/>
            <a:ext cx="1360870" cy="167329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descr="A hand holding a tablet with a survey&#10;&#10;Description automatically generated">
            <a:extLst>
              <a:ext uri="{FF2B5EF4-FFF2-40B4-BE49-F238E27FC236}">
                <a16:creationId xmlns:a16="http://schemas.microsoft.com/office/drawing/2014/main" id="{DB487CC3-6426-2BBA-4C29-C282A0498C8A}"/>
              </a:ext>
            </a:extLst>
          </p:cNvPr>
          <p:cNvPicPr>
            <a:picLocks noChangeAspect="1"/>
          </p:cNvPicPr>
          <p:nvPr/>
        </p:nvPicPr>
        <p:blipFill>
          <a:blip r:embed="rId3"/>
          <a:stretch>
            <a:fillRect/>
          </a:stretch>
        </p:blipFill>
        <p:spPr>
          <a:xfrm>
            <a:off x="4931391" y="703998"/>
            <a:ext cx="4024032" cy="4169502"/>
          </a:xfrm>
          <a:prstGeom prst="rect">
            <a:avLst/>
          </a:prstGeom>
        </p:spPr>
      </p:pic>
      <p:pic>
        <p:nvPicPr>
          <p:cNvPr id="1907" name="Google Shape;1907;p42"/>
          <p:cNvPicPr preferRelativeResize="0"/>
          <p:nvPr/>
        </p:nvPicPr>
        <p:blipFill rotWithShape="1">
          <a:blip r:embed="rId4">
            <a:alphaModFix/>
          </a:blip>
          <a:srcRect l="12938" r="17534"/>
          <a:stretch/>
        </p:blipFill>
        <p:spPr>
          <a:xfrm>
            <a:off x="-5172711" y="-238956"/>
            <a:ext cx="4237123" cy="4064400"/>
          </a:xfrm>
          <a:prstGeom prst="rect">
            <a:avLst/>
          </a:prstGeom>
          <a:blipFill>
            <a:blip r:embed="rId3"/>
            <a:stretch>
              <a:fillRect/>
            </a:stretch>
          </a:blipFill>
          <a:ln>
            <a:noFill/>
          </a:ln>
        </p:spPr>
      </p:pic>
      <p:sp>
        <p:nvSpPr>
          <p:cNvPr id="1908" name="Google Shape;1908;p42"/>
          <p:cNvSpPr/>
          <p:nvPr/>
        </p:nvSpPr>
        <p:spPr>
          <a:xfrm>
            <a:off x="3904725" y="149775"/>
            <a:ext cx="4934862" cy="4843800"/>
          </a:xfrm>
          <a:custGeom>
            <a:avLst/>
            <a:gdLst/>
            <a:ahLst/>
            <a:cxnLst/>
            <a:rect l="l" t="t" r="r" b="b"/>
            <a:pathLst>
              <a:path w="213192" h="209258" extrusionOk="0">
                <a:moveTo>
                  <a:pt x="124121" y="26173"/>
                </a:moveTo>
                <a:cubicBezTo>
                  <a:pt x="141872" y="26173"/>
                  <a:pt x="160328" y="32848"/>
                  <a:pt x="173683" y="46455"/>
                </a:cubicBezTo>
                <a:cubicBezTo>
                  <a:pt x="213191" y="86800"/>
                  <a:pt x="189210" y="167406"/>
                  <a:pt x="118356" y="180589"/>
                </a:cubicBezTo>
                <a:cubicBezTo>
                  <a:pt x="109103" y="182310"/>
                  <a:pt x="100524" y="183092"/>
                  <a:pt x="92602" y="183092"/>
                </a:cubicBezTo>
                <a:cubicBezTo>
                  <a:pt x="35240" y="183092"/>
                  <a:pt x="12320" y="142099"/>
                  <a:pt x="17285" y="120072"/>
                </a:cubicBezTo>
                <a:cubicBezTo>
                  <a:pt x="21512" y="101155"/>
                  <a:pt x="41893" y="106386"/>
                  <a:pt x="51728" y="100987"/>
                </a:cubicBezTo>
                <a:cubicBezTo>
                  <a:pt x="65288" y="93496"/>
                  <a:pt x="57755" y="72110"/>
                  <a:pt x="78806" y="45911"/>
                </a:cubicBezTo>
                <a:cubicBezTo>
                  <a:pt x="89349" y="32838"/>
                  <a:pt x="106383" y="26173"/>
                  <a:pt x="124121" y="26173"/>
                </a:cubicBezTo>
                <a:close/>
                <a:moveTo>
                  <a:pt x="0" y="0"/>
                </a:moveTo>
                <a:lnTo>
                  <a:pt x="0" y="209257"/>
                </a:lnTo>
                <a:lnTo>
                  <a:pt x="209257" y="209257"/>
                </a:lnTo>
                <a:lnTo>
                  <a:pt x="2092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42"/>
          <p:cNvGrpSpPr/>
          <p:nvPr/>
        </p:nvGrpSpPr>
        <p:grpSpPr>
          <a:xfrm>
            <a:off x="430980" y="-2253025"/>
            <a:ext cx="10894622" cy="8272775"/>
            <a:chOff x="430980" y="-2253025"/>
            <a:chExt cx="10894622" cy="8272775"/>
          </a:xfrm>
        </p:grpSpPr>
        <p:pic>
          <p:nvPicPr>
            <p:cNvPr id="1910" name="Google Shape;1910;p42"/>
            <p:cNvPicPr preferRelativeResize="0"/>
            <p:nvPr/>
          </p:nvPicPr>
          <p:blipFill>
            <a:blip r:embed="rId5">
              <a:alphaModFix/>
            </a:blip>
            <a:stretch>
              <a:fillRect/>
            </a:stretch>
          </p:blipFill>
          <p:spPr>
            <a:xfrm rot="9935226">
              <a:off x="4671489" y="1071349"/>
              <a:ext cx="595970" cy="360555"/>
            </a:xfrm>
            <a:prstGeom prst="rect">
              <a:avLst/>
            </a:prstGeom>
            <a:noFill/>
            <a:ln>
              <a:noFill/>
            </a:ln>
          </p:spPr>
        </p:pic>
        <p:pic>
          <p:nvPicPr>
            <p:cNvPr id="1911" name="Google Shape;1911;p42"/>
            <p:cNvPicPr preferRelativeResize="0"/>
            <p:nvPr/>
          </p:nvPicPr>
          <p:blipFill>
            <a:blip r:embed="rId6">
              <a:alphaModFix/>
            </a:blip>
            <a:stretch>
              <a:fillRect/>
            </a:stretch>
          </p:blipFill>
          <p:spPr>
            <a:xfrm rot="2699736" flipH="1">
              <a:off x="5708293" y="4262825"/>
              <a:ext cx="415117" cy="345751"/>
            </a:xfrm>
            <a:prstGeom prst="rect">
              <a:avLst/>
            </a:prstGeom>
            <a:noFill/>
            <a:ln>
              <a:noFill/>
            </a:ln>
          </p:spPr>
        </p:pic>
        <p:pic>
          <p:nvPicPr>
            <p:cNvPr id="1912" name="Google Shape;1912;p42"/>
            <p:cNvPicPr preferRelativeResize="0"/>
            <p:nvPr/>
          </p:nvPicPr>
          <p:blipFill>
            <a:blip r:embed="rId7">
              <a:alphaModFix/>
            </a:blip>
            <a:stretch>
              <a:fillRect/>
            </a:stretch>
          </p:blipFill>
          <p:spPr>
            <a:xfrm flipH="1">
              <a:off x="5140521" y="1578000"/>
              <a:ext cx="215416" cy="215250"/>
            </a:xfrm>
            <a:prstGeom prst="rect">
              <a:avLst/>
            </a:prstGeom>
            <a:noFill/>
            <a:ln>
              <a:noFill/>
            </a:ln>
          </p:spPr>
        </p:pic>
        <p:pic>
          <p:nvPicPr>
            <p:cNvPr id="1913" name="Google Shape;1913;p42"/>
            <p:cNvPicPr preferRelativeResize="0"/>
            <p:nvPr/>
          </p:nvPicPr>
          <p:blipFill>
            <a:blip r:embed="rId6">
              <a:alphaModFix/>
            </a:blip>
            <a:stretch>
              <a:fillRect/>
            </a:stretch>
          </p:blipFill>
          <p:spPr>
            <a:xfrm rot="2977607" flipH="1">
              <a:off x="4554682" y="3673625"/>
              <a:ext cx="653388" cy="544202"/>
            </a:xfrm>
            <a:prstGeom prst="rect">
              <a:avLst/>
            </a:prstGeom>
            <a:noFill/>
            <a:ln>
              <a:noFill/>
            </a:ln>
          </p:spPr>
        </p:pic>
        <p:pic>
          <p:nvPicPr>
            <p:cNvPr id="1914" name="Google Shape;1914;p42"/>
            <p:cNvPicPr preferRelativeResize="0"/>
            <p:nvPr/>
          </p:nvPicPr>
          <p:blipFill>
            <a:blip r:embed="rId6">
              <a:alphaModFix/>
            </a:blip>
            <a:stretch>
              <a:fillRect/>
            </a:stretch>
          </p:blipFill>
          <p:spPr>
            <a:xfrm rot="2880982" flipH="1">
              <a:off x="4730131" y="2023575"/>
              <a:ext cx="653388" cy="544203"/>
            </a:xfrm>
            <a:prstGeom prst="rect">
              <a:avLst/>
            </a:prstGeom>
            <a:noFill/>
            <a:ln>
              <a:noFill/>
            </a:ln>
          </p:spPr>
        </p:pic>
        <p:pic>
          <p:nvPicPr>
            <p:cNvPr id="1915" name="Google Shape;1915;p42"/>
            <p:cNvPicPr preferRelativeResize="0"/>
            <p:nvPr/>
          </p:nvPicPr>
          <p:blipFill>
            <a:blip r:embed="rId8">
              <a:alphaModFix/>
            </a:blip>
            <a:stretch>
              <a:fillRect/>
            </a:stretch>
          </p:blipFill>
          <p:spPr>
            <a:xfrm rot="-1006611">
              <a:off x="7193682" y="3280545"/>
              <a:ext cx="1238684" cy="722763"/>
            </a:xfrm>
            <a:prstGeom prst="rect">
              <a:avLst/>
            </a:prstGeom>
            <a:noFill/>
            <a:ln>
              <a:noFill/>
            </a:ln>
          </p:spPr>
        </p:pic>
        <p:pic>
          <p:nvPicPr>
            <p:cNvPr id="1916" name="Google Shape;1916;p42"/>
            <p:cNvPicPr preferRelativeResize="0"/>
            <p:nvPr/>
          </p:nvPicPr>
          <p:blipFill>
            <a:blip r:embed="rId7">
              <a:alphaModFix/>
            </a:blip>
            <a:stretch>
              <a:fillRect/>
            </a:stretch>
          </p:blipFill>
          <p:spPr>
            <a:xfrm flipH="1">
              <a:off x="6388946" y="4496775"/>
              <a:ext cx="215416" cy="215250"/>
            </a:xfrm>
            <a:prstGeom prst="rect">
              <a:avLst/>
            </a:prstGeom>
            <a:noFill/>
            <a:ln>
              <a:noFill/>
            </a:ln>
          </p:spPr>
        </p:pic>
        <p:pic>
          <p:nvPicPr>
            <p:cNvPr id="1917" name="Google Shape;1917;p42"/>
            <p:cNvPicPr preferRelativeResize="0"/>
            <p:nvPr/>
          </p:nvPicPr>
          <p:blipFill>
            <a:blip r:embed="rId7">
              <a:alphaModFix/>
            </a:blip>
            <a:stretch>
              <a:fillRect/>
            </a:stretch>
          </p:blipFill>
          <p:spPr>
            <a:xfrm flipH="1">
              <a:off x="6808421" y="4446850"/>
              <a:ext cx="215416" cy="215250"/>
            </a:xfrm>
            <a:prstGeom prst="rect">
              <a:avLst/>
            </a:prstGeom>
            <a:noFill/>
            <a:ln>
              <a:noFill/>
            </a:ln>
          </p:spPr>
        </p:pic>
        <p:pic>
          <p:nvPicPr>
            <p:cNvPr id="1918" name="Google Shape;1918;p42"/>
            <p:cNvPicPr preferRelativeResize="0"/>
            <p:nvPr/>
          </p:nvPicPr>
          <p:blipFill>
            <a:blip r:embed="rId5">
              <a:alphaModFix/>
            </a:blip>
            <a:stretch>
              <a:fillRect/>
            </a:stretch>
          </p:blipFill>
          <p:spPr>
            <a:xfrm rot="1442095">
              <a:off x="761350" y="-1518976"/>
              <a:ext cx="4137351" cy="2503026"/>
            </a:xfrm>
            <a:prstGeom prst="rect">
              <a:avLst/>
            </a:prstGeom>
            <a:noFill/>
            <a:ln>
              <a:noFill/>
            </a:ln>
          </p:spPr>
        </p:pic>
        <p:pic>
          <p:nvPicPr>
            <p:cNvPr id="1919" name="Google Shape;1919;p42"/>
            <p:cNvPicPr preferRelativeResize="0"/>
            <p:nvPr/>
          </p:nvPicPr>
          <p:blipFill>
            <a:blip r:embed="rId5">
              <a:alphaModFix/>
            </a:blip>
            <a:stretch>
              <a:fillRect/>
            </a:stretch>
          </p:blipFill>
          <p:spPr>
            <a:xfrm rot="-757072">
              <a:off x="8122738" y="3871625"/>
              <a:ext cx="3038751" cy="1838423"/>
            </a:xfrm>
            <a:prstGeom prst="rect">
              <a:avLst/>
            </a:prstGeom>
            <a:noFill/>
            <a:ln>
              <a:noFill/>
            </a:ln>
          </p:spPr>
        </p:pic>
        <p:pic>
          <p:nvPicPr>
            <p:cNvPr id="1920" name="Google Shape;1920;p42"/>
            <p:cNvPicPr preferRelativeResize="0"/>
            <p:nvPr/>
          </p:nvPicPr>
          <p:blipFill>
            <a:blip r:embed="rId5">
              <a:alphaModFix/>
            </a:blip>
            <a:stretch>
              <a:fillRect/>
            </a:stretch>
          </p:blipFill>
          <p:spPr>
            <a:xfrm rot="36">
              <a:off x="8657745" y="602164"/>
              <a:ext cx="1968732" cy="1191069"/>
            </a:xfrm>
            <a:prstGeom prst="rect">
              <a:avLst/>
            </a:prstGeom>
            <a:noFill/>
            <a:ln>
              <a:noFill/>
            </a:ln>
          </p:spPr>
        </p:pic>
      </p:grpSp>
      <p:sp>
        <p:nvSpPr>
          <p:cNvPr id="1921" name="Google Shape;1921;p42"/>
          <p:cNvSpPr txBox="1">
            <a:spLocks noGrp="1"/>
          </p:cNvSpPr>
          <p:nvPr>
            <p:ph type="title"/>
          </p:nvPr>
        </p:nvSpPr>
        <p:spPr>
          <a:xfrm>
            <a:off x="1016775" y="743533"/>
            <a:ext cx="3170100" cy="547200"/>
          </a:xfrm>
          <a:prstGeom prst="rect">
            <a:avLst/>
          </a:prstGeom>
        </p:spPr>
        <p:txBody>
          <a:bodyPr spcFirstLastPara="1" wrap="square" lIns="0" tIns="183600" rIns="0" bIns="91425" anchor="ctr" anchorCtr="0">
            <a:noAutofit/>
          </a:bodyPr>
          <a:lstStyle/>
          <a:p>
            <a:pPr marL="0" lvl="0" indent="0" algn="ctr" rtl="0">
              <a:spcBef>
                <a:spcPts val="0"/>
              </a:spcBef>
              <a:spcAft>
                <a:spcPts val="0"/>
              </a:spcAft>
              <a:buNone/>
            </a:pPr>
            <a:r>
              <a:rPr lang="en" dirty="0"/>
              <a:t>SURVEY</a:t>
            </a:r>
            <a:endParaRPr dirty="0"/>
          </a:p>
        </p:txBody>
      </p:sp>
      <p:sp>
        <p:nvSpPr>
          <p:cNvPr id="1922" name="Google Shape;1922;p42"/>
          <p:cNvSpPr txBox="1">
            <a:spLocks noGrp="1"/>
          </p:cNvSpPr>
          <p:nvPr>
            <p:ph type="subTitle" idx="1"/>
          </p:nvPr>
        </p:nvSpPr>
        <p:spPr>
          <a:xfrm>
            <a:off x="1016775" y="1389530"/>
            <a:ext cx="3170100" cy="2662008"/>
          </a:xfrm>
          <a:prstGeom prst="rect">
            <a:avLst/>
          </a:prstGeom>
        </p:spPr>
        <p:txBody>
          <a:bodyPr spcFirstLastPara="1" wrap="square" lIns="0" tIns="91425" rIns="0"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The energy drink recently debuted in 10 cities across India. </a:t>
            </a:r>
          </a:p>
          <a:p>
            <a:pPr marL="285750" lvl="0" indent="-285750" algn="l" rtl="0">
              <a:spcBef>
                <a:spcPts val="0"/>
              </a:spcBef>
              <a:spcAft>
                <a:spcPts val="0"/>
              </a:spcAft>
              <a:buFont typeface="Arial" panose="020B0604020202020204" pitchFamily="34" charset="0"/>
              <a:buChar char="•"/>
            </a:pPr>
            <a:r>
              <a:rPr lang="en-US" dirty="0"/>
              <a:t>After a year the marketing team conducted a survey involving 10,000 participants residing in these cities.</a:t>
            </a:r>
          </a:p>
          <a:p>
            <a:pPr marL="285750" lvl="0" indent="-285750" algn="l" rtl="0">
              <a:spcBef>
                <a:spcPts val="0"/>
              </a:spcBef>
              <a:spcAft>
                <a:spcPts val="0"/>
              </a:spcAft>
              <a:buFont typeface="Arial" panose="020B0604020202020204" pitchFamily="34" charset="0"/>
              <a:buChar char="•"/>
            </a:pPr>
            <a:r>
              <a:rPr lang="en-US" dirty="0"/>
              <a:t>Based on the survey some insights have been presented in this presentation.</a:t>
            </a:r>
          </a:p>
        </p:txBody>
      </p:sp>
      <p:sp>
        <p:nvSpPr>
          <p:cNvPr id="5" name="Rectangle 4">
            <a:extLst>
              <a:ext uri="{FF2B5EF4-FFF2-40B4-BE49-F238E27FC236}">
                <a16:creationId xmlns:a16="http://schemas.microsoft.com/office/drawing/2014/main" id="{281D4898-6CF9-4D06-E403-260740C1C903}"/>
              </a:ext>
            </a:extLst>
          </p:cNvPr>
          <p:cNvSpPr/>
          <p:nvPr/>
        </p:nvSpPr>
        <p:spPr>
          <a:xfrm>
            <a:off x="0" y="4603500"/>
            <a:ext cx="9144000" cy="540000"/>
          </a:xfrm>
          <a:prstGeom prst="rect">
            <a:avLst/>
          </a:prstGeom>
          <a:solidFill>
            <a:srgbClr val="4B43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1889;p40">
            <a:extLst>
              <a:ext uri="{FF2B5EF4-FFF2-40B4-BE49-F238E27FC236}">
                <a16:creationId xmlns:a16="http://schemas.microsoft.com/office/drawing/2014/main" id="{D2C2C7FA-6FE4-4B64-F6C0-233A4BF6AFDC}"/>
              </a:ext>
            </a:extLst>
          </p:cNvPr>
          <p:cNvSpPr txBox="1">
            <a:spLocks/>
          </p:cNvSpPr>
          <p:nvPr/>
        </p:nvSpPr>
        <p:spPr>
          <a:xfrm>
            <a:off x="0" y="4536094"/>
            <a:ext cx="9144000" cy="538013"/>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600"/>
              <a:buFont typeface="Raleway Medium"/>
              <a:buNone/>
              <a:defRPr sz="1800" b="0" i="0" u="none" strike="noStrike" cap="none">
                <a:solidFill>
                  <a:schemeClr val="accent2"/>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9pPr>
          </a:lstStyle>
          <a:p>
            <a:pPr marL="0" indent="0" algn="l"/>
            <a:r>
              <a:rPr lang="en-US" sz="1000" dirty="0"/>
              <a:t>Image attribute:  &lt;a </a:t>
            </a:r>
            <a:r>
              <a:rPr lang="en-US" sz="1000" dirty="0" err="1"/>
              <a:t>href</a:t>
            </a:r>
            <a:r>
              <a:rPr lang="en-US" sz="1000" dirty="0"/>
              <a:t>="https://www.freepik.com/free-vector/online-survey tablet_1311196.htm#query=</a:t>
            </a:r>
            <a:r>
              <a:rPr lang="en-US" sz="1000" dirty="0" err="1"/>
              <a:t>survey&amp;position</a:t>
            </a:r>
            <a:r>
              <a:rPr lang="en-US" sz="1000" dirty="0"/>
              <a:t>=1&amp;from_view=</a:t>
            </a:r>
            <a:r>
              <a:rPr lang="en-US" sz="1000" dirty="0" err="1"/>
              <a:t>keyword&amp;track</a:t>
            </a:r>
            <a:r>
              <a:rPr lang="en-US" sz="1000" dirty="0"/>
              <a:t>=</a:t>
            </a:r>
            <a:r>
              <a:rPr lang="en-US" sz="1000" dirty="0" err="1"/>
              <a:t>sph&amp;uuid</a:t>
            </a:r>
            <a:r>
              <a:rPr lang="en-US" sz="1000" dirty="0"/>
              <a:t>=d5561861-e1eb-47e0-a9dd-428e728aa5ec"&gt;Image by </a:t>
            </a:r>
            <a:r>
              <a:rPr lang="en-US" sz="1000" dirty="0" err="1"/>
              <a:t>iconicbestiary</a:t>
            </a:r>
            <a:r>
              <a:rPr lang="en-US" sz="1000" dirty="0"/>
              <a:t>&lt;/a&gt; on </a:t>
            </a:r>
            <a:r>
              <a:rPr lang="en-US" sz="1000" dirty="0" err="1"/>
              <a:t>Freepik</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pSp>
        <p:nvGrpSpPr>
          <p:cNvPr id="1867" name="Google Shape;1867;p39"/>
          <p:cNvGrpSpPr/>
          <p:nvPr/>
        </p:nvGrpSpPr>
        <p:grpSpPr>
          <a:xfrm>
            <a:off x="-316251" y="-1596174"/>
            <a:ext cx="8970230" cy="9019225"/>
            <a:chOff x="-316251" y="-1596174"/>
            <a:chExt cx="8970230" cy="9019225"/>
          </a:xfrm>
        </p:grpSpPr>
        <p:pic>
          <p:nvPicPr>
            <p:cNvPr id="1868" name="Google Shape;1868;p39"/>
            <p:cNvPicPr preferRelativeResize="0"/>
            <p:nvPr/>
          </p:nvPicPr>
          <p:blipFill>
            <a:blip r:embed="rId3">
              <a:alphaModFix/>
            </a:blip>
            <a:stretch>
              <a:fillRect/>
            </a:stretch>
          </p:blipFill>
          <p:spPr>
            <a:xfrm rot="832822">
              <a:off x="6046154" y="4165320"/>
              <a:ext cx="2343974" cy="2484987"/>
            </a:xfrm>
            <a:prstGeom prst="rect">
              <a:avLst/>
            </a:prstGeom>
            <a:noFill/>
            <a:ln>
              <a:noFill/>
            </a:ln>
          </p:spPr>
        </p:pic>
        <p:pic>
          <p:nvPicPr>
            <p:cNvPr id="1869" name="Google Shape;1869;p39"/>
            <p:cNvPicPr preferRelativeResize="0"/>
            <p:nvPr/>
          </p:nvPicPr>
          <p:blipFill>
            <a:blip r:embed="rId4">
              <a:alphaModFix/>
            </a:blip>
            <a:stretch>
              <a:fillRect/>
            </a:stretch>
          </p:blipFill>
          <p:spPr>
            <a:xfrm rot="-1600932">
              <a:off x="2408959" y="3913514"/>
              <a:ext cx="2482562" cy="3118173"/>
            </a:xfrm>
            <a:prstGeom prst="rect">
              <a:avLst/>
            </a:prstGeom>
            <a:noFill/>
            <a:ln>
              <a:noFill/>
            </a:ln>
          </p:spPr>
        </p:pic>
        <p:pic>
          <p:nvPicPr>
            <p:cNvPr id="1870" name="Google Shape;1870;p39"/>
            <p:cNvPicPr preferRelativeResize="0"/>
            <p:nvPr/>
          </p:nvPicPr>
          <p:blipFill>
            <a:blip r:embed="rId5">
              <a:alphaModFix/>
            </a:blip>
            <a:stretch>
              <a:fillRect/>
            </a:stretch>
          </p:blipFill>
          <p:spPr>
            <a:xfrm flipH="1">
              <a:off x="5986251" y="4401950"/>
              <a:ext cx="592727" cy="493676"/>
            </a:xfrm>
            <a:prstGeom prst="rect">
              <a:avLst/>
            </a:prstGeom>
            <a:noFill/>
            <a:ln>
              <a:noFill/>
            </a:ln>
          </p:spPr>
        </p:pic>
        <p:pic>
          <p:nvPicPr>
            <p:cNvPr id="1871" name="Google Shape;1871;p39"/>
            <p:cNvPicPr preferRelativeResize="0"/>
            <p:nvPr/>
          </p:nvPicPr>
          <p:blipFill>
            <a:blip r:embed="rId6">
              <a:alphaModFix/>
            </a:blip>
            <a:stretch>
              <a:fillRect/>
            </a:stretch>
          </p:blipFill>
          <p:spPr>
            <a:xfrm rot="2498744" flipH="1">
              <a:off x="2207943" y="4047376"/>
              <a:ext cx="1075541" cy="627569"/>
            </a:xfrm>
            <a:prstGeom prst="rect">
              <a:avLst/>
            </a:prstGeom>
            <a:noFill/>
            <a:ln>
              <a:noFill/>
            </a:ln>
          </p:spPr>
        </p:pic>
        <p:pic>
          <p:nvPicPr>
            <p:cNvPr id="1872" name="Google Shape;1872;p39"/>
            <p:cNvPicPr preferRelativeResize="0"/>
            <p:nvPr/>
          </p:nvPicPr>
          <p:blipFill>
            <a:blip r:embed="rId7">
              <a:alphaModFix/>
            </a:blip>
            <a:stretch>
              <a:fillRect/>
            </a:stretch>
          </p:blipFill>
          <p:spPr>
            <a:xfrm rot="-1210760" flipH="1">
              <a:off x="-57991" y="-1056506"/>
              <a:ext cx="3506333" cy="2121265"/>
            </a:xfrm>
            <a:prstGeom prst="rect">
              <a:avLst/>
            </a:prstGeom>
            <a:noFill/>
            <a:ln>
              <a:noFill/>
            </a:ln>
          </p:spPr>
        </p:pic>
        <p:pic>
          <p:nvPicPr>
            <p:cNvPr id="1873" name="Google Shape;1873;p39"/>
            <p:cNvPicPr preferRelativeResize="0"/>
            <p:nvPr/>
          </p:nvPicPr>
          <p:blipFill>
            <a:blip r:embed="rId8">
              <a:alphaModFix/>
            </a:blip>
            <a:stretch>
              <a:fillRect/>
            </a:stretch>
          </p:blipFill>
          <p:spPr>
            <a:xfrm flipH="1">
              <a:off x="2212179" y="4264600"/>
              <a:ext cx="167875" cy="167750"/>
            </a:xfrm>
            <a:prstGeom prst="rect">
              <a:avLst/>
            </a:prstGeom>
            <a:noFill/>
            <a:ln>
              <a:noFill/>
            </a:ln>
          </p:spPr>
        </p:pic>
        <p:pic>
          <p:nvPicPr>
            <p:cNvPr id="1874" name="Google Shape;1874;p39"/>
            <p:cNvPicPr preferRelativeResize="0"/>
            <p:nvPr/>
          </p:nvPicPr>
          <p:blipFill>
            <a:blip r:embed="rId7">
              <a:alphaModFix/>
            </a:blip>
            <a:stretch>
              <a:fillRect/>
            </a:stretch>
          </p:blipFill>
          <p:spPr>
            <a:xfrm rot="5">
              <a:off x="4626109" y="-975269"/>
              <a:ext cx="3506335" cy="2121264"/>
            </a:xfrm>
            <a:prstGeom prst="rect">
              <a:avLst/>
            </a:prstGeom>
            <a:noFill/>
            <a:ln>
              <a:noFill/>
            </a:ln>
          </p:spPr>
        </p:pic>
        <p:pic>
          <p:nvPicPr>
            <p:cNvPr id="1875" name="Google Shape;1875;p39"/>
            <p:cNvPicPr preferRelativeResize="0"/>
            <p:nvPr/>
          </p:nvPicPr>
          <p:blipFill>
            <a:blip r:embed="rId8">
              <a:alphaModFix/>
            </a:blip>
            <a:stretch>
              <a:fillRect/>
            </a:stretch>
          </p:blipFill>
          <p:spPr>
            <a:xfrm flipH="1">
              <a:off x="6309504" y="4096850"/>
              <a:ext cx="167875" cy="167750"/>
            </a:xfrm>
            <a:prstGeom prst="rect">
              <a:avLst/>
            </a:prstGeom>
            <a:noFill/>
            <a:ln>
              <a:noFill/>
            </a:ln>
          </p:spPr>
        </p:pic>
      </p:grpSp>
      <p:sp>
        <p:nvSpPr>
          <p:cNvPr id="1877" name="Google Shape;1877;p39"/>
          <p:cNvSpPr txBox="1">
            <a:spLocks noGrp="1"/>
          </p:cNvSpPr>
          <p:nvPr>
            <p:ph type="title"/>
          </p:nvPr>
        </p:nvSpPr>
        <p:spPr>
          <a:xfrm>
            <a:off x="1921157" y="1887699"/>
            <a:ext cx="5409900" cy="1424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IN" sz="5400" dirty="0"/>
              <a:t>Demographic Insights</a:t>
            </a:r>
          </a:p>
        </p:txBody>
      </p:sp>
      <p:sp>
        <p:nvSpPr>
          <p:cNvPr id="1878" name="Google Shape;1878;p39"/>
          <p:cNvSpPr txBox="1">
            <a:spLocks noGrp="1"/>
          </p:cNvSpPr>
          <p:nvPr>
            <p:ph type="title" idx="2"/>
          </p:nvPr>
        </p:nvSpPr>
        <p:spPr>
          <a:xfrm>
            <a:off x="4064400" y="1165888"/>
            <a:ext cx="1015200" cy="76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515491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51"/>
          <p:cNvSpPr txBox="1">
            <a:spLocks noGrp="1"/>
          </p:cNvSpPr>
          <p:nvPr>
            <p:ph type="title"/>
          </p:nvPr>
        </p:nvSpPr>
        <p:spPr>
          <a:xfrm>
            <a:off x="542200" y="426015"/>
            <a:ext cx="7704000" cy="64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2400" dirty="0">
                <a:solidFill>
                  <a:schemeClr val="accent2"/>
                </a:solidFill>
              </a:rPr>
              <a:t>INSIGHTS on Demography</a:t>
            </a:r>
          </a:p>
        </p:txBody>
      </p:sp>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pic>
        <p:nvPicPr>
          <p:cNvPr id="10" name="Picture 9">
            <a:extLst>
              <a:ext uri="{FF2B5EF4-FFF2-40B4-BE49-F238E27FC236}">
                <a16:creationId xmlns:a16="http://schemas.microsoft.com/office/drawing/2014/main" id="{D2D9A7B5-486F-3C22-FFCF-7CD862EDA100}"/>
              </a:ext>
            </a:extLst>
          </p:cNvPr>
          <p:cNvPicPr>
            <a:picLocks noChangeAspect="1"/>
          </p:cNvPicPr>
          <p:nvPr/>
        </p:nvPicPr>
        <p:blipFill>
          <a:blip r:embed="rId5"/>
          <a:stretch>
            <a:fillRect/>
          </a:stretch>
        </p:blipFill>
        <p:spPr>
          <a:xfrm>
            <a:off x="1081577" y="1012286"/>
            <a:ext cx="2034156" cy="1572624"/>
          </a:xfrm>
          <a:prstGeom prst="roundRect">
            <a:avLst/>
          </a:prstGeom>
        </p:spPr>
      </p:pic>
      <p:sp>
        <p:nvSpPr>
          <p:cNvPr id="11" name="Google Shape;2139;p51">
            <a:extLst>
              <a:ext uri="{FF2B5EF4-FFF2-40B4-BE49-F238E27FC236}">
                <a16:creationId xmlns:a16="http://schemas.microsoft.com/office/drawing/2014/main" id="{1DDE4466-58FA-7466-EF55-AC2A999E437C}"/>
              </a:ext>
            </a:extLst>
          </p:cNvPr>
          <p:cNvSpPr txBox="1"/>
          <p:nvPr/>
        </p:nvSpPr>
        <p:spPr>
          <a:xfrm>
            <a:off x="731189" y="2666404"/>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Male dominance in energy drink preference</a:t>
            </a:r>
          </a:p>
        </p:txBody>
      </p:sp>
      <p:pic>
        <p:nvPicPr>
          <p:cNvPr id="13" name="Picture 12">
            <a:extLst>
              <a:ext uri="{FF2B5EF4-FFF2-40B4-BE49-F238E27FC236}">
                <a16:creationId xmlns:a16="http://schemas.microsoft.com/office/drawing/2014/main" id="{8E6E667E-4916-4FC3-7933-375587C0E073}"/>
              </a:ext>
            </a:extLst>
          </p:cNvPr>
          <p:cNvPicPr>
            <a:picLocks noChangeAspect="1"/>
          </p:cNvPicPr>
          <p:nvPr/>
        </p:nvPicPr>
        <p:blipFill rotWithShape="1">
          <a:blip r:embed="rId6"/>
          <a:srcRect l="16208"/>
          <a:stretch/>
        </p:blipFill>
        <p:spPr>
          <a:xfrm>
            <a:off x="3606279" y="956392"/>
            <a:ext cx="2101889" cy="1608879"/>
          </a:xfrm>
          <a:prstGeom prst="roundRect">
            <a:avLst/>
          </a:prstGeom>
        </p:spPr>
      </p:pic>
      <p:sp>
        <p:nvSpPr>
          <p:cNvPr id="14" name="Google Shape;2139;p51">
            <a:extLst>
              <a:ext uri="{FF2B5EF4-FFF2-40B4-BE49-F238E27FC236}">
                <a16:creationId xmlns:a16="http://schemas.microsoft.com/office/drawing/2014/main" id="{2BD93054-B011-DC21-4873-70AAF15A8BC5}"/>
              </a:ext>
            </a:extLst>
          </p:cNvPr>
          <p:cNvSpPr txBox="1"/>
          <p:nvPr/>
        </p:nvSpPr>
        <p:spPr>
          <a:xfrm>
            <a:off x="3294056" y="2666404"/>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Youth prefer ; interest wanes with age</a:t>
            </a:r>
          </a:p>
        </p:txBody>
      </p:sp>
      <p:pic>
        <p:nvPicPr>
          <p:cNvPr id="16" name="Picture 15">
            <a:extLst>
              <a:ext uri="{FF2B5EF4-FFF2-40B4-BE49-F238E27FC236}">
                <a16:creationId xmlns:a16="http://schemas.microsoft.com/office/drawing/2014/main" id="{922C36B1-2400-E8D0-0736-11B3E3862C52}"/>
              </a:ext>
            </a:extLst>
          </p:cNvPr>
          <p:cNvPicPr>
            <a:picLocks noChangeAspect="1"/>
          </p:cNvPicPr>
          <p:nvPr/>
        </p:nvPicPr>
        <p:blipFill>
          <a:blip r:embed="rId7"/>
          <a:stretch>
            <a:fillRect/>
          </a:stretch>
        </p:blipFill>
        <p:spPr>
          <a:xfrm>
            <a:off x="6174056" y="920841"/>
            <a:ext cx="2057699" cy="1644430"/>
          </a:xfrm>
          <a:prstGeom prst="roundRect">
            <a:avLst/>
          </a:prstGeom>
        </p:spPr>
      </p:pic>
      <p:sp>
        <p:nvSpPr>
          <p:cNvPr id="17" name="Google Shape;2139;p51">
            <a:extLst>
              <a:ext uri="{FF2B5EF4-FFF2-40B4-BE49-F238E27FC236}">
                <a16:creationId xmlns:a16="http://schemas.microsoft.com/office/drawing/2014/main" id="{021925B6-548A-159E-9506-78655D8118AB}"/>
              </a:ext>
            </a:extLst>
          </p:cNvPr>
          <p:cNvSpPr txBox="1"/>
          <p:nvPr/>
        </p:nvSpPr>
        <p:spPr>
          <a:xfrm>
            <a:off x="5762905" y="2641842"/>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Youth favor online marketing channels.</a:t>
            </a:r>
          </a:p>
        </p:txBody>
      </p:sp>
      <p:sp>
        <p:nvSpPr>
          <p:cNvPr id="2" name="Google Shape;2134;p51">
            <a:extLst>
              <a:ext uri="{FF2B5EF4-FFF2-40B4-BE49-F238E27FC236}">
                <a16:creationId xmlns:a16="http://schemas.microsoft.com/office/drawing/2014/main" id="{A4034ABC-84D9-4C0B-92C9-AA6FADCFF9CD}"/>
              </a:ext>
            </a:extLst>
          </p:cNvPr>
          <p:cNvSpPr txBox="1">
            <a:spLocks/>
          </p:cNvSpPr>
          <p:nvPr/>
        </p:nvSpPr>
        <p:spPr>
          <a:xfrm>
            <a:off x="6832784" y="4290117"/>
            <a:ext cx="1810121" cy="644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800"/>
              <a:buFont typeface="Fugaz One"/>
              <a:buNone/>
              <a:defRPr sz="3800" b="1" i="0" u="none" strike="noStrike" cap="none">
                <a:solidFill>
                  <a:schemeClr val="accent2"/>
                </a:solidFill>
                <a:latin typeface="Fugaz One"/>
                <a:ea typeface="Fugaz One"/>
                <a:cs typeface="Fugaz One"/>
                <a:sym typeface="Fugaz One"/>
              </a:defRPr>
            </a:lvl1pPr>
            <a:lvl2pPr marR="0" lvl="1"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2pPr>
            <a:lvl3pPr marR="0" lvl="2"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3pPr>
            <a:lvl4pPr marR="0" lvl="3"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4pPr>
            <a:lvl5pPr marR="0" lvl="4"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5pPr>
            <a:lvl6pPr marR="0" lvl="5"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6pPr>
            <a:lvl7pPr marR="0" lvl="6"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7pPr>
            <a:lvl8pPr marR="0" lvl="7"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8pPr>
            <a:lvl9pPr marR="0" lvl="8" algn="l" rtl="0">
              <a:lnSpc>
                <a:spcPct val="100000"/>
              </a:lnSpc>
              <a:spcBef>
                <a:spcPts val="0"/>
              </a:spcBef>
              <a:spcAft>
                <a:spcPts val="0"/>
              </a:spcAft>
              <a:buClr>
                <a:schemeClr val="accent1"/>
              </a:buClr>
              <a:buSzPts val="3500"/>
              <a:buFont typeface="Raleway"/>
              <a:buNone/>
              <a:defRPr sz="3500" b="0" i="0" u="none" strike="noStrike" cap="none">
                <a:solidFill>
                  <a:schemeClr val="accent1"/>
                </a:solidFill>
                <a:latin typeface="Raleway"/>
                <a:ea typeface="Raleway"/>
                <a:cs typeface="Raleway"/>
                <a:sym typeface="Raleway"/>
              </a:defRPr>
            </a:lvl9pPr>
          </a:lstStyle>
          <a:p>
            <a:r>
              <a:rPr lang="en-US" sz="2000" dirty="0"/>
              <a:t>….Continue</a:t>
            </a:r>
          </a:p>
        </p:txBody>
      </p:sp>
      <p:cxnSp>
        <p:nvCxnSpPr>
          <p:cNvPr id="4" name="Straight Connector 3">
            <a:extLst>
              <a:ext uri="{FF2B5EF4-FFF2-40B4-BE49-F238E27FC236}">
                <a16:creationId xmlns:a16="http://schemas.microsoft.com/office/drawing/2014/main" id="{F3556869-A2D3-0B23-232A-B4D8501D904A}"/>
              </a:ext>
            </a:extLst>
          </p:cNvPr>
          <p:cNvCxnSpPr/>
          <p:nvPr/>
        </p:nvCxnSpPr>
        <p:spPr>
          <a:xfrm>
            <a:off x="731189" y="3386404"/>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Google Shape;2139;p51">
            <a:extLst>
              <a:ext uri="{FF2B5EF4-FFF2-40B4-BE49-F238E27FC236}">
                <a16:creationId xmlns:a16="http://schemas.microsoft.com/office/drawing/2014/main" id="{B9DB8EA2-8E0E-6412-1A16-9853A222972C}"/>
              </a:ext>
            </a:extLst>
          </p:cNvPr>
          <p:cNvSpPr txBox="1"/>
          <p:nvPr/>
        </p:nvSpPr>
        <p:spPr>
          <a:xfrm>
            <a:off x="790503" y="3478260"/>
            <a:ext cx="7562993" cy="720000"/>
          </a:xfrm>
          <a:prstGeom prst="rect">
            <a:avLst/>
          </a:prstGeom>
          <a:noFill/>
          <a:ln>
            <a:noFill/>
          </a:ln>
        </p:spPr>
        <p:txBody>
          <a:bodyPr spcFirstLastPara="1" wrap="square" lIns="90000" tIns="90000" rIns="90000" bIns="90000" anchor="t" anchorCtr="0">
            <a:noAutofit/>
          </a:bodyPr>
          <a:lstStyle/>
          <a:p>
            <a:pPr marL="342900" indent="-342900" algn="just">
              <a:buClr>
                <a:schemeClr val="accent6"/>
              </a:buClr>
              <a:buSzPct val="130000"/>
              <a:buFont typeface="+mj-lt"/>
              <a:buAutoNum type="arabicPeriod"/>
            </a:pPr>
            <a:r>
              <a:rPr lang="en-US" sz="1600" dirty="0">
                <a:solidFill>
                  <a:schemeClr val="accent2"/>
                </a:solidFill>
                <a:latin typeface="Raleway Medium"/>
                <a:sym typeface="Raleway Medium"/>
              </a:rPr>
              <a:t>Introduce </a:t>
            </a:r>
            <a:r>
              <a:rPr lang="en-US" sz="1600" i="1" u="sng" dirty="0">
                <a:solidFill>
                  <a:schemeClr val="accent1"/>
                </a:solidFill>
                <a:latin typeface="Raleway Medium"/>
                <a:sym typeface="Raleway Medium"/>
              </a:rPr>
              <a:t>low-calorie</a:t>
            </a:r>
            <a:r>
              <a:rPr lang="en-US" sz="1600" dirty="0">
                <a:solidFill>
                  <a:schemeClr val="accent2"/>
                </a:solidFill>
                <a:latin typeface="Raleway Medium"/>
                <a:sym typeface="Raleway Medium"/>
              </a:rPr>
              <a:t> alternatives for females, implement a loyalty program or rewards to increase repeat customers, and incorporate youth-centric </a:t>
            </a:r>
            <a:r>
              <a:rPr lang="en-US" sz="1600" i="1" u="sng" dirty="0">
                <a:solidFill>
                  <a:schemeClr val="accent1"/>
                </a:solidFill>
                <a:latin typeface="Raleway Medium"/>
                <a:sym typeface="Raleway Medium"/>
              </a:rPr>
              <a:t>flavors</a:t>
            </a:r>
            <a:r>
              <a:rPr lang="en-US" sz="1600" dirty="0">
                <a:solidFill>
                  <a:schemeClr val="accent2"/>
                </a:solidFill>
                <a:latin typeface="Raleway Medium"/>
                <a:sym typeface="Raleway Medium"/>
              </a:rPr>
              <a:t>, along with </a:t>
            </a:r>
            <a:r>
              <a:rPr lang="en-US" sz="1600" i="1" u="sng" dirty="0">
                <a:solidFill>
                  <a:schemeClr val="accent1"/>
                </a:solidFill>
                <a:latin typeface="Raleway Medium"/>
                <a:sym typeface="Raleway Medium"/>
              </a:rPr>
              <a:t>gamification</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techniques</a:t>
            </a:r>
            <a:r>
              <a:rPr lang="en-US" sz="1600" dirty="0">
                <a:solidFill>
                  <a:schemeClr val="accent2"/>
                </a:solidFill>
                <a:latin typeface="Raleway Medium"/>
                <a:sym typeface="Raleway Medium"/>
              </a:rPr>
              <a:t>, into marketing efforts.. </a:t>
            </a:r>
          </a:p>
        </p:txBody>
      </p:sp>
    </p:spTree>
    <p:extLst>
      <p:ext uri="{BB962C8B-B14F-4D97-AF65-F5344CB8AC3E}">
        <p14:creationId xmlns:p14="http://schemas.microsoft.com/office/powerpoint/2010/main" val="208251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51"/>
          <p:cNvSpPr txBox="1">
            <a:spLocks noGrp="1"/>
          </p:cNvSpPr>
          <p:nvPr>
            <p:ph type="title"/>
          </p:nvPr>
        </p:nvSpPr>
        <p:spPr>
          <a:xfrm>
            <a:off x="542200" y="426015"/>
            <a:ext cx="7704000" cy="64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2400" dirty="0">
                <a:solidFill>
                  <a:schemeClr val="accent2"/>
                </a:solidFill>
              </a:rPr>
              <a:t>INSIGHTS on Demography</a:t>
            </a:r>
          </a:p>
        </p:txBody>
      </p:sp>
      <p:pic>
        <p:nvPicPr>
          <p:cNvPr id="2143" name="Google Shape;2143;p51"/>
          <p:cNvPicPr preferRelativeResize="0"/>
          <p:nvPr/>
        </p:nvPicPr>
        <p:blipFill>
          <a:blip r:embed="rId3">
            <a:alphaModFix/>
          </a:blip>
          <a:stretch>
            <a:fillRect/>
          </a:stretch>
        </p:blipFill>
        <p:spPr>
          <a:xfrm rot="-8099889">
            <a:off x="-10023990" y="2109854"/>
            <a:ext cx="895879" cy="541989"/>
          </a:xfrm>
          <a:prstGeom prst="rect">
            <a:avLst/>
          </a:prstGeom>
          <a:noFill/>
          <a:ln>
            <a:noFill/>
          </a:ln>
        </p:spPr>
      </p:pic>
      <p:pic>
        <p:nvPicPr>
          <p:cNvPr id="2144" name="Google Shape;2144;p51"/>
          <p:cNvPicPr preferRelativeResize="0"/>
          <p:nvPr/>
        </p:nvPicPr>
        <p:blipFill>
          <a:blip r:embed="rId4">
            <a:alphaModFix/>
          </a:blip>
          <a:stretch>
            <a:fillRect/>
          </a:stretch>
        </p:blipFill>
        <p:spPr>
          <a:xfrm>
            <a:off x="-9479315" y="1838600"/>
            <a:ext cx="215416" cy="215250"/>
          </a:xfrm>
          <a:prstGeom prst="rect">
            <a:avLst/>
          </a:prstGeom>
          <a:noFill/>
          <a:ln>
            <a:noFill/>
          </a:ln>
        </p:spPr>
      </p:pic>
      <p:sp>
        <p:nvSpPr>
          <p:cNvPr id="11" name="Google Shape;2139;p51">
            <a:extLst>
              <a:ext uri="{FF2B5EF4-FFF2-40B4-BE49-F238E27FC236}">
                <a16:creationId xmlns:a16="http://schemas.microsoft.com/office/drawing/2014/main" id="{1DDE4466-58FA-7466-EF55-AC2A999E437C}"/>
              </a:ext>
            </a:extLst>
          </p:cNvPr>
          <p:cNvSpPr txBox="1"/>
          <p:nvPr/>
        </p:nvSpPr>
        <p:spPr>
          <a:xfrm>
            <a:off x="1470248" y="2971761"/>
            <a:ext cx="2880000"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a:solidFill>
                  <a:schemeClr val="accent2"/>
                </a:solidFill>
                <a:latin typeface="Raleway Medium"/>
                <a:ea typeface="Raleway Medium"/>
                <a:cs typeface="Raleway Medium"/>
                <a:sym typeface="Raleway Medium"/>
              </a:rPr>
              <a:t>Modern Cities dominants</a:t>
            </a:r>
          </a:p>
        </p:txBody>
      </p:sp>
      <p:sp>
        <p:nvSpPr>
          <p:cNvPr id="14" name="Google Shape;2139;p51">
            <a:extLst>
              <a:ext uri="{FF2B5EF4-FFF2-40B4-BE49-F238E27FC236}">
                <a16:creationId xmlns:a16="http://schemas.microsoft.com/office/drawing/2014/main" id="{2BD93054-B011-DC21-4873-70AAF15A8BC5}"/>
              </a:ext>
            </a:extLst>
          </p:cNvPr>
          <p:cNvSpPr txBox="1"/>
          <p:nvPr/>
        </p:nvSpPr>
        <p:spPr>
          <a:xfrm>
            <a:off x="5050218" y="2941650"/>
            <a:ext cx="2323945" cy="720000"/>
          </a:xfrm>
          <a:prstGeom prst="rect">
            <a:avLst/>
          </a:prstGeom>
          <a:noFill/>
          <a:ln>
            <a:noFill/>
          </a:ln>
        </p:spPr>
        <p:txBody>
          <a:bodyPr spcFirstLastPara="1" wrap="square" lIns="90000" tIns="90000" rIns="90000" bIns="90000" anchor="t" anchorCtr="0">
            <a:noAutofit/>
          </a:bodyPr>
          <a:lstStyle/>
          <a:p>
            <a:pPr marL="0" lvl="0" indent="0" algn="ctr" rtl="0">
              <a:spcBef>
                <a:spcPts val="0"/>
              </a:spcBef>
              <a:spcAft>
                <a:spcPts val="0"/>
              </a:spcAft>
              <a:buNone/>
            </a:pPr>
            <a:r>
              <a:rPr lang="en-US" sz="1600" dirty="0" err="1">
                <a:solidFill>
                  <a:schemeClr val="accent2"/>
                </a:solidFill>
                <a:latin typeface="Raleway Medium"/>
                <a:ea typeface="Raleway Medium"/>
                <a:cs typeface="Raleway Medium"/>
                <a:sym typeface="Raleway Medium"/>
              </a:rPr>
              <a:t>Benglore</a:t>
            </a:r>
            <a:r>
              <a:rPr lang="en-US" sz="1600" dirty="0">
                <a:solidFill>
                  <a:schemeClr val="accent2"/>
                </a:solidFill>
                <a:latin typeface="Raleway Medium"/>
                <a:ea typeface="Raleway Medium"/>
                <a:cs typeface="Raleway Medium"/>
                <a:sym typeface="Raleway Medium"/>
              </a:rPr>
              <a:t> leads, Lucknow lags behind</a:t>
            </a:r>
          </a:p>
        </p:txBody>
      </p:sp>
      <p:pic>
        <p:nvPicPr>
          <p:cNvPr id="19" name="Picture 18">
            <a:extLst>
              <a:ext uri="{FF2B5EF4-FFF2-40B4-BE49-F238E27FC236}">
                <a16:creationId xmlns:a16="http://schemas.microsoft.com/office/drawing/2014/main" id="{2E2271E2-6C2D-19AA-D02D-162C619040CE}"/>
              </a:ext>
            </a:extLst>
          </p:cNvPr>
          <p:cNvPicPr>
            <a:picLocks noChangeAspect="1"/>
          </p:cNvPicPr>
          <p:nvPr/>
        </p:nvPicPr>
        <p:blipFill>
          <a:blip r:embed="rId5"/>
          <a:stretch>
            <a:fillRect/>
          </a:stretch>
        </p:blipFill>
        <p:spPr>
          <a:xfrm>
            <a:off x="1769837" y="1070415"/>
            <a:ext cx="2034155" cy="1800213"/>
          </a:xfrm>
          <a:prstGeom prst="roundRect">
            <a:avLst/>
          </a:prstGeom>
        </p:spPr>
      </p:pic>
      <p:pic>
        <p:nvPicPr>
          <p:cNvPr id="21" name="Picture 20">
            <a:extLst>
              <a:ext uri="{FF2B5EF4-FFF2-40B4-BE49-F238E27FC236}">
                <a16:creationId xmlns:a16="http://schemas.microsoft.com/office/drawing/2014/main" id="{C5A745FC-95EB-CFF6-5DB1-EE4066D77DD0}"/>
              </a:ext>
            </a:extLst>
          </p:cNvPr>
          <p:cNvPicPr>
            <a:picLocks noChangeAspect="1"/>
          </p:cNvPicPr>
          <p:nvPr/>
        </p:nvPicPr>
        <p:blipFill>
          <a:blip r:embed="rId6"/>
          <a:stretch>
            <a:fillRect/>
          </a:stretch>
        </p:blipFill>
        <p:spPr>
          <a:xfrm>
            <a:off x="5050219" y="1070415"/>
            <a:ext cx="2057699" cy="1739989"/>
          </a:xfrm>
          <a:prstGeom prst="roundRect">
            <a:avLst/>
          </a:prstGeom>
        </p:spPr>
      </p:pic>
      <p:cxnSp>
        <p:nvCxnSpPr>
          <p:cNvPr id="25" name="Straight Connector 24">
            <a:extLst>
              <a:ext uri="{FF2B5EF4-FFF2-40B4-BE49-F238E27FC236}">
                <a16:creationId xmlns:a16="http://schemas.microsoft.com/office/drawing/2014/main" id="{BD318E09-F3F4-98BE-0D75-8CE1FC7F3CC8}"/>
              </a:ext>
            </a:extLst>
          </p:cNvPr>
          <p:cNvCxnSpPr/>
          <p:nvPr/>
        </p:nvCxnSpPr>
        <p:spPr>
          <a:xfrm>
            <a:off x="623893" y="3621229"/>
            <a:ext cx="8128331"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2139;p51">
            <a:extLst>
              <a:ext uri="{FF2B5EF4-FFF2-40B4-BE49-F238E27FC236}">
                <a16:creationId xmlns:a16="http://schemas.microsoft.com/office/drawing/2014/main" id="{2E776638-2DC7-FBDF-0CC8-30B426766213}"/>
              </a:ext>
            </a:extLst>
          </p:cNvPr>
          <p:cNvSpPr txBox="1"/>
          <p:nvPr/>
        </p:nvSpPr>
        <p:spPr>
          <a:xfrm>
            <a:off x="683207" y="3804942"/>
            <a:ext cx="7562993" cy="720000"/>
          </a:xfrm>
          <a:prstGeom prst="rect">
            <a:avLst/>
          </a:prstGeom>
          <a:noFill/>
          <a:ln>
            <a:noFill/>
          </a:ln>
        </p:spPr>
        <p:txBody>
          <a:bodyPr spcFirstLastPara="1" wrap="square" lIns="90000" tIns="90000" rIns="90000" bIns="90000" anchor="t" anchorCtr="0">
            <a:noAutofit/>
          </a:bodyPr>
          <a:lstStyle/>
          <a:p>
            <a:pPr marL="342900" indent="-342900" algn="just">
              <a:buClr>
                <a:schemeClr val="accent6"/>
              </a:buClr>
              <a:buSzPct val="130000"/>
              <a:buFont typeface="+mj-lt"/>
              <a:buAutoNum type="arabicPeriod"/>
            </a:pPr>
            <a:r>
              <a:rPr lang="en-US" sz="1600" dirty="0">
                <a:solidFill>
                  <a:schemeClr val="accent2"/>
                </a:solidFill>
                <a:latin typeface="Raleway Medium"/>
                <a:sym typeface="Raleway Medium"/>
              </a:rPr>
              <a:t>Retailers, Generate </a:t>
            </a:r>
            <a:r>
              <a:rPr lang="en-US" sz="1600" i="1" u="sng" dirty="0">
                <a:solidFill>
                  <a:schemeClr val="accent1"/>
                </a:solidFill>
                <a:latin typeface="Raleway Medium"/>
                <a:sym typeface="Raleway Medium"/>
              </a:rPr>
              <a:t>Buzz</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Hoardings</a:t>
            </a:r>
            <a:r>
              <a:rPr lang="en-US" sz="1600" dirty="0">
                <a:solidFill>
                  <a:schemeClr val="accent2"/>
                </a:solidFill>
                <a:latin typeface="Raleway Medium"/>
                <a:sym typeface="Raleway Medium"/>
              </a:rPr>
              <a:t>, Promotional Events with Discounts.</a:t>
            </a:r>
          </a:p>
          <a:p>
            <a:pPr marL="342900" indent="-342900" algn="just">
              <a:buClr>
                <a:schemeClr val="accent6"/>
              </a:buClr>
              <a:buSzPct val="130000"/>
              <a:buFont typeface="+mj-lt"/>
              <a:buAutoNum type="arabicPeriod"/>
            </a:pPr>
            <a:r>
              <a:rPr lang="en-US" sz="1600" dirty="0">
                <a:solidFill>
                  <a:schemeClr val="accent2"/>
                </a:solidFill>
                <a:latin typeface="Raleway Medium"/>
                <a:sym typeface="Raleway Medium"/>
              </a:rPr>
              <a:t>Enhance the </a:t>
            </a:r>
            <a:r>
              <a:rPr lang="en-US" sz="1600" dirty="0" err="1">
                <a:solidFill>
                  <a:schemeClr val="accent2"/>
                </a:solidFill>
                <a:latin typeface="Raleway Medium"/>
                <a:sym typeface="Raleway Medium"/>
              </a:rPr>
              <a:t>CodeX</a:t>
            </a:r>
            <a:r>
              <a:rPr lang="en-US" sz="1600" dirty="0">
                <a:solidFill>
                  <a:schemeClr val="accent2"/>
                </a:solidFill>
                <a:latin typeface="Raleway Medium"/>
                <a:sym typeface="Raleway Medium"/>
              </a:rPr>
              <a:t> brand with a </a:t>
            </a:r>
            <a:r>
              <a:rPr lang="en-US" sz="1600" i="1" u="sng" dirty="0">
                <a:solidFill>
                  <a:schemeClr val="accent1"/>
                </a:solidFill>
                <a:latin typeface="Raleway Medium"/>
                <a:sym typeface="Raleway Medium"/>
              </a:rPr>
              <a:t>brand</a:t>
            </a:r>
            <a:r>
              <a:rPr lang="en-US" sz="1600" dirty="0">
                <a:solidFill>
                  <a:schemeClr val="accent2"/>
                </a:solidFill>
                <a:latin typeface="Raleway Medium"/>
                <a:sym typeface="Raleway Medium"/>
              </a:rPr>
              <a:t> </a:t>
            </a:r>
            <a:r>
              <a:rPr lang="en-US" sz="1600" i="1" u="sng" dirty="0">
                <a:solidFill>
                  <a:schemeClr val="accent1"/>
                </a:solidFill>
                <a:latin typeface="Raleway Medium"/>
                <a:sym typeface="Raleway Medium"/>
              </a:rPr>
              <a:t>ambassador</a:t>
            </a:r>
            <a:r>
              <a:rPr lang="en-US" sz="1600" dirty="0">
                <a:solidFill>
                  <a:schemeClr val="accent2"/>
                </a:solidFill>
                <a:latin typeface="Raleway Medium"/>
                <a:sym typeface="Raleway Medium"/>
              </a:rPr>
              <a:t>.</a:t>
            </a:r>
          </a:p>
        </p:txBody>
      </p:sp>
    </p:spTree>
    <p:extLst>
      <p:ext uri="{BB962C8B-B14F-4D97-AF65-F5344CB8AC3E}">
        <p14:creationId xmlns:p14="http://schemas.microsoft.com/office/powerpoint/2010/main" val="121543296"/>
      </p:ext>
    </p:extLst>
  </p:cSld>
  <p:clrMapOvr>
    <a:masterClrMapping/>
  </p:clrMapOvr>
</p:sld>
</file>

<file path=ppt/theme/theme1.xml><?xml version="1.0" encoding="utf-8"?>
<a:theme xmlns:a="http://schemas.openxmlformats.org/drawingml/2006/main" name="Energy Drink Pitch Deck by Slidesgo">
  <a:themeElements>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1410</TotalTime>
  <Words>3977</Words>
  <Application>Microsoft Office PowerPoint</Application>
  <PresentationFormat>On-screen Show (16:9)</PresentationFormat>
  <Paragraphs>217</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Söhne</vt:lpstr>
      <vt:lpstr>Fugaz One</vt:lpstr>
      <vt:lpstr>Raleway Medium</vt:lpstr>
      <vt:lpstr>Raleway</vt:lpstr>
      <vt:lpstr>Energy Drink Pitch Deck by Slidesgo</vt:lpstr>
      <vt:lpstr>SOFT DRINK</vt:lpstr>
      <vt:lpstr>Introduction </vt:lpstr>
      <vt:lpstr>CodeX</vt:lpstr>
      <vt:lpstr>INTRODUCTION</vt:lpstr>
      <vt:lpstr>INTRODUCTION</vt:lpstr>
      <vt:lpstr>SURVEY</vt:lpstr>
      <vt:lpstr>Demographic Insights</vt:lpstr>
      <vt:lpstr>INSIGHTS on Demography</vt:lpstr>
      <vt:lpstr>INSIGHTS on Demography</vt:lpstr>
      <vt:lpstr>Consumer Preferences</vt:lpstr>
      <vt:lpstr>PowerPoint Presentation</vt:lpstr>
      <vt:lpstr>PowerPoint Presentation</vt:lpstr>
      <vt:lpstr>Competition Analysis</vt:lpstr>
      <vt:lpstr>PowerPoint Presentation</vt:lpstr>
      <vt:lpstr>Marketing Channels and Brand Awareness</vt:lpstr>
      <vt:lpstr>PowerPoint Presentation</vt:lpstr>
      <vt:lpstr>PowerPoint Presentation</vt:lpstr>
      <vt:lpstr>Brand Penetration</vt:lpstr>
      <vt:lpstr>PowerPoint Presentation</vt:lpstr>
      <vt:lpstr>Purchase Behavior</vt:lpstr>
      <vt:lpstr>PowerPoint Presentation</vt:lpstr>
      <vt:lpstr>Product Development Focus</vt:lpstr>
      <vt:lpstr>PowerPoint Presentation</vt:lpstr>
      <vt:lpstr>Conclusion and Strategy Forward</vt:lpstr>
      <vt:lpstr>PowerPoint Presentation</vt:lpstr>
      <vt:lpstr>CodeX</vt:lpstr>
      <vt:lpstr>Mary KOM</vt:lpstr>
      <vt:lpstr>IPL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DRINK PITCH DECK</dc:title>
  <dc:creator>israr mohammed</dc:creator>
  <cp:lastModifiedBy>subhomoy ganguly</cp:lastModifiedBy>
  <cp:revision>8</cp:revision>
  <dcterms:modified xsi:type="dcterms:W3CDTF">2024-03-23T09:30:34Z</dcterms:modified>
</cp:coreProperties>
</file>